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1" r:id="rId2"/>
    <p:sldMasterId id="2147483725" r:id="rId3"/>
  </p:sldMasterIdLst>
  <p:notesMasterIdLst>
    <p:notesMasterId r:id="rId6"/>
  </p:notesMasterIdLst>
  <p:sldIdLst>
    <p:sldId id="580" r:id="rId4"/>
    <p:sldId id="59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A66709-F96E-33ED-773B-7C06CB7C1EF8}" v="5" dt="2023-09-26T21:28:57.463"/>
    <p1510:client id="{5865F565-6A79-4B83-A143-DF31631482AB}" v="28" dt="2023-09-19T21:57:40.6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57" autoAdjust="0"/>
  </p:normalViewPr>
  <p:slideViewPr>
    <p:cSldViewPr snapToGrid="0">
      <p:cViewPr varScale="1">
        <p:scale>
          <a:sx n="114" d="100"/>
          <a:sy n="114" d="100"/>
        </p:scale>
        <p:origin x="414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4BC3B-B950-4549-ADD9-319F4BAA88F8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12A61F-A68F-41CD-AE81-4434CC8E0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551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89D9E69-B483-5E47-A71A-773C99F94A7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0425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>
            <a:extLst>
              <a:ext uri="{FF2B5EF4-FFF2-40B4-BE49-F238E27FC236}">
                <a16:creationId xmlns:a16="http://schemas.microsoft.com/office/drawing/2014/main" id="{E47B604B-FAE0-9E66-93E5-62E10F5933A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2" name="Notes Placeholder 2">
            <a:extLst>
              <a:ext uri="{FF2B5EF4-FFF2-40B4-BE49-F238E27FC236}">
                <a16:creationId xmlns:a16="http://schemas.microsoft.com/office/drawing/2014/main" id="{4294D516-F34D-C6B7-5A78-3DDAF0DC929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cs typeface="Calibri"/>
            </a:endParaRPr>
          </a:p>
        </p:txBody>
      </p:sp>
      <p:sp>
        <p:nvSpPr>
          <p:cNvPr id="40963" name="Slide Number Placeholder 3">
            <a:extLst>
              <a:ext uri="{FF2B5EF4-FFF2-40B4-BE49-F238E27FC236}">
                <a16:creationId xmlns:a16="http://schemas.microsoft.com/office/drawing/2014/main" id="{1FDFB25E-B216-9DB9-311A-C451EF687B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C656EC-8A05-1441-AF61-A44B85DF576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7611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B9A5D-541D-4A5E-0827-0284B53BD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DD262-42DE-F34E-A869-12CDBC65B30C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A21EC-D904-2258-7740-6EB29AA79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55E4E-2B7F-0244-E6FC-DF93904D7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FAC0D-AEF3-2B42-854F-D1E5B184A4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588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552BAB-B268-E43E-DBEC-A1106E7F1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34854-9EAE-8B47-B204-324D3F29D8AA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6532D-0B2F-AA61-2951-365567F34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A56B0-D027-7311-5EC2-1059FB8E0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FB130-D31F-6040-9743-448ADDC8D2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750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56E126-C827-D527-0B58-F60700E91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154ED-3F40-3245-BCD1-B28D3A04B7E0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51D5B4-E05C-535C-BE82-B7D95CA21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04EDB-D5FB-5FDC-625E-14BDF2CF8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ECDF92-A373-3646-8EC3-9B18446AE3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50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5AE2404D-9F88-5D9B-C9C9-162ED797F99F}"/>
              </a:ext>
            </a:extLst>
          </p:cNvPr>
          <p:cNvSpPr/>
          <p:nvPr userDrawn="1"/>
        </p:nvSpPr>
        <p:spPr>
          <a:xfrm>
            <a:off x="9525" y="0"/>
            <a:ext cx="12192000" cy="6869113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Rounded Rectangle 15">
            <a:extLst>
              <a:ext uri="{FF2B5EF4-FFF2-40B4-BE49-F238E27FC236}">
                <a16:creationId xmlns:a16="http://schemas.microsoft.com/office/drawing/2014/main" id="{EE17C10A-9F91-B7F4-C13E-BFAC96B0809F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354C2B-CF0C-BEAE-B526-801B93C630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97A5910A-19F4-534E-8276-D3B739E4FDB7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CB963CDA-373F-ADDA-7F4E-824A7775D43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550107" y="1155206"/>
            <a:ext cx="1504143" cy="1504143"/>
          </a:xfrm>
          <a:prstGeom prst="donu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195701" y="2813063"/>
            <a:ext cx="1504143" cy="1504143"/>
          </a:xfrm>
          <a:prstGeom prst="donu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550107" y="4373877"/>
            <a:ext cx="1504143" cy="1504143"/>
          </a:xfrm>
          <a:prstGeom prst="donu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0969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771B021B-57C7-AA0B-3C48-7A11E29284F1}"/>
              </a:ext>
            </a:extLst>
          </p:cNvPr>
          <p:cNvSpPr/>
          <p:nvPr userDrawn="1"/>
        </p:nvSpPr>
        <p:spPr>
          <a:xfrm>
            <a:off x="0" y="0"/>
            <a:ext cx="12192000" cy="6869113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Rounded Rectangle 15">
            <a:extLst>
              <a:ext uri="{FF2B5EF4-FFF2-40B4-BE49-F238E27FC236}">
                <a16:creationId xmlns:a16="http://schemas.microsoft.com/office/drawing/2014/main" id="{386F5E43-9C05-2EA4-7E08-A62664E40196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696B52-7FDA-3AB6-5C38-1387F423369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308A746D-F065-994D-A734-62BEADB13D3A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F8F9736E-8C95-AB73-43FE-FAFEF805E4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550108" y="1163704"/>
            <a:ext cx="1504143" cy="1504143"/>
          </a:xfrm>
          <a:prstGeom prst="donu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195701" y="2764541"/>
            <a:ext cx="1504143" cy="1504143"/>
          </a:xfrm>
          <a:prstGeom prst="donu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4417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C3735C3D-05F4-5327-FD0E-BAF19537C992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hape 2711">
            <a:extLst>
              <a:ext uri="{FF2B5EF4-FFF2-40B4-BE49-F238E27FC236}">
                <a16:creationId xmlns:a16="http://schemas.microsoft.com/office/drawing/2014/main" id="{CEEE022A-94DF-DA47-E4DC-C30ABB112958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D3DAA70A-D370-C6FB-39B4-3FB07EF50D8B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EAF162-1B33-55D4-045C-64ECF93DF7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EA7D7E0B-AD1A-4D4C-8C47-65C856B4AB77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E4F4A9CF-D101-090F-141D-0DB231F500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937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57242555-C314-5A61-E182-212131992283}"/>
              </a:ext>
            </a:extLst>
          </p:cNvPr>
          <p:cNvSpPr/>
          <p:nvPr userDrawn="1"/>
        </p:nvSpPr>
        <p:spPr>
          <a:xfrm>
            <a:off x="9525" y="0"/>
            <a:ext cx="12192000" cy="6869113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157315" y="600772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045588" y="600772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933861" y="600772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822134" y="600772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045588" y="2489044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822134" y="2489044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933861" y="4377316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9822134" y="4377316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933861" y="2489044"/>
            <a:ext cx="1828799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l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80769" y="600772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2269042" y="600772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4157084" y="2489044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2268811" y="2489044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045473" y="4377316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4156969" y="4377316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380769" y="2489044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2268811" y="4377316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380769" y="4377316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7079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58354D12-2083-429C-6845-0F68C8ADFF4E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hape 2711">
            <a:extLst>
              <a:ext uri="{FF2B5EF4-FFF2-40B4-BE49-F238E27FC236}">
                <a16:creationId xmlns:a16="http://schemas.microsoft.com/office/drawing/2014/main" id="{B3EB3F06-7B67-7B88-055E-7A142BE85253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F3302F4C-8A57-EE40-65AE-A524CE263E4A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C3CF7C-ACDE-97DA-B0DD-77E74BB2F05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DA41E5C5-13ED-5345-98EB-A7B24141A578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A610DE64-4229-9253-4926-0FC267B1EB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63406" y="1913999"/>
            <a:ext cx="5239701" cy="4122215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139500" y="1913999"/>
            <a:ext cx="5239701" cy="4122215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1132569" y="942857"/>
            <a:ext cx="466095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29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CA010D3E-0AD1-817F-5B51-70737F5EFA8E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hape 2711">
            <a:extLst>
              <a:ext uri="{FF2B5EF4-FFF2-40B4-BE49-F238E27FC236}">
                <a16:creationId xmlns:a16="http://schemas.microsoft.com/office/drawing/2014/main" id="{E46DEFFE-247A-839D-008E-34789DB47FAB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60D44052-07B4-DB11-20CB-802EA1D21C58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896022-BEBD-CF6E-49A8-D9E363F4D23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39609E9A-1551-EE4E-8C4C-7217B1A44455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680ED187-D34F-8559-069C-F4C7021325C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352358" y="1896743"/>
            <a:ext cx="5239701" cy="4122215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07313" y="1896744"/>
            <a:ext cx="5605346" cy="19939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607312" y="4042314"/>
            <a:ext cx="1828800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2495585" y="4042314"/>
            <a:ext cx="1828800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383858" y="4042314"/>
            <a:ext cx="1828800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5248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93FBB286-6A69-EEAE-2AD2-A138837DFD57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hape 2711">
            <a:extLst>
              <a:ext uri="{FF2B5EF4-FFF2-40B4-BE49-F238E27FC236}">
                <a16:creationId xmlns:a16="http://schemas.microsoft.com/office/drawing/2014/main" id="{D86A4FB6-8F91-06B3-42D5-2A8EB2E9B7DE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7972E44D-328B-A87A-C93D-0613FA171D15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B50FEC-7DBE-82B1-DFCF-EEA001122F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F47D10DA-FCF4-274E-8C8D-B4D92458DDC3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F3A38667-C642-EFEF-75F9-2BD7B8CB38A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72350" y="1936700"/>
            <a:ext cx="2553493" cy="4122215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3463048" y="1936700"/>
            <a:ext cx="2553493" cy="4122215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6143950" y="1936700"/>
            <a:ext cx="2553493" cy="4122215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8811194" y="1936700"/>
            <a:ext cx="2553493" cy="4122215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0512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A1A15D1C-99E4-7519-619A-A03A3D8EA416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hape 2711">
            <a:extLst>
              <a:ext uri="{FF2B5EF4-FFF2-40B4-BE49-F238E27FC236}">
                <a16:creationId xmlns:a16="http://schemas.microsoft.com/office/drawing/2014/main" id="{1FA15F6D-D438-A153-E7E8-5FC0EBBB9146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777A91CC-B024-A21D-133F-345BE8D8314C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CE6EF4-263F-C724-6BAB-B816ED7A5C9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A0141144-6FB0-BA44-BB93-81E62C478331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F5D5BC22-AF3D-541B-5E4E-24F7A252D0F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767399" y="1936700"/>
            <a:ext cx="5239701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5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767399" y="4042314"/>
            <a:ext cx="2548756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3463048" y="4042314"/>
            <a:ext cx="2548756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7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6126187" y="1936700"/>
            <a:ext cx="2548756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33"/>
          </p:nvPr>
        </p:nvSpPr>
        <p:spPr>
          <a:xfrm>
            <a:off x="6134967" y="4042313"/>
            <a:ext cx="2548756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34"/>
          </p:nvPr>
        </p:nvSpPr>
        <p:spPr>
          <a:xfrm>
            <a:off x="8821160" y="4042313"/>
            <a:ext cx="2548756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35"/>
          </p:nvPr>
        </p:nvSpPr>
        <p:spPr>
          <a:xfrm>
            <a:off x="8811377" y="1936700"/>
            <a:ext cx="2548756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3330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D96B4-56D6-25AD-EC32-82FE805C8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37F11-F839-8347-AD7F-D0FFB4263C84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C70B7-9FCA-7575-EA82-A4790EF69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A6763-02FD-D8E2-4624-B734E47C3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B0DC42-CD1C-A04A-A3A4-A3ABDF4A2A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882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Mockup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6F099BAB-D4AB-2EBD-651F-063661F9C9BB}"/>
              </a:ext>
            </a:extLst>
          </p:cNvPr>
          <p:cNvSpPr/>
          <p:nvPr userDrawn="1"/>
        </p:nvSpPr>
        <p:spPr>
          <a:xfrm>
            <a:off x="0" y="0"/>
            <a:ext cx="12192000" cy="6869113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hape 2711">
            <a:extLst>
              <a:ext uri="{FF2B5EF4-FFF2-40B4-BE49-F238E27FC236}">
                <a16:creationId xmlns:a16="http://schemas.microsoft.com/office/drawing/2014/main" id="{89AE7968-BC22-50B9-7FAB-80C10A225052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E435066-BD3C-E7FC-19A4-A9F1BCAD1B15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ACCC65-5975-5050-945C-1569DB18B32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4AED062E-4F55-4A47-B4F9-5F0BB609D9E4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326287" y="4287560"/>
            <a:ext cx="2093976" cy="3721608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8100" dir="2700000" sx="89000" sy="89000" algn="tl" rotWithShape="0">
              <a:prstClr val="black">
                <a:alpha val="14000"/>
              </a:prstClr>
            </a:outerShdw>
          </a:effectLst>
          <a:scene3d>
            <a:camera prst="isometricTopUp"/>
            <a:lightRig rig="threePt" dir="t"/>
          </a:scene3d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5129648" y="3182081"/>
            <a:ext cx="2093976" cy="3721608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8100" dir="2700000" sx="89000" sy="89000" algn="tl" rotWithShape="0">
              <a:prstClr val="black">
                <a:alpha val="14000"/>
              </a:prstClr>
            </a:outerShdw>
          </a:effectLst>
          <a:scene3d>
            <a:camera prst="isometricTopUp"/>
            <a:lightRig rig="threePt" dir="t"/>
          </a:scene3d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8724451" y="942857"/>
            <a:ext cx="2093976" cy="3721608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8100" dir="2700000" sx="89000" sy="89000" algn="tl" rotWithShape="0">
              <a:prstClr val="black">
                <a:alpha val="14000"/>
              </a:prstClr>
            </a:outerShdw>
          </a:effectLst>
          <a:scene3d>
            <a:camera prst="isometricTopUp"/>
            <a:lightRig rig="threePt" dir="t"/>
          </a:scene3d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0514239" y="-235160"/>
            <a:ext cx="2093976" cy="3721608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8100" dir="2700000" sx="89000" sy="89000" algn="tl" rotWithShape="0">
              <a:prstClr val="black">
                <a:alpha val="14000"/>
              </a:prstClr>
            </a:outerShdw>
          </a:effectLst>
          <a:scene3d>
            <a:camera prst="isometricTopUp"/>
            <a:lightRig rig="threePt" dir="t"/>
          </a:scene3d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016275" y="1791063"/>
            <a:ext cx="1901952" cy="3931920"/>
          </a:xfrm>
          <a:prstGeom prst="rec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8100" dir="2700000" sx="89000" sy="89000" algn="tl" rotWithShape="0">
              <a:prstClr val="black">
                <a:alpha val="14000"/>
              </a:prstClr>
            </a:outerShdw>
          </a:effectLst>
          <a:scene3d>
            <a:camera prst="orthographicFront">
              <a:rot lat="2400000" lon="2400000" rev="3630000"/>
            </a:camera>
            <a:lightRig rig="threePt" dir="t"/>
          </a:scene3d>
          <a:sp3d/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9753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Mockup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D00BD77C-F67A-7762-CE68-7CE7BF58412D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hape 2711">
            <a:extLst>
              <a:ext uri="{FF2B5EF4-FFF2-40B4-BE49-F238E27FC236}">
                <a16:creationId xmlns:a16="http://schemas.microsoft.com/office/drawing/2014/main" id="{43B74626-7C15-F1B8-575A-1AB7B7AB43BD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1CCAACD6-4137-C4B3-4045-2756F85EB262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28991A-9A81-CBD1-DD72-5B16832F0B7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43617685-C114-ED4E-AA3D-E573D8569021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19A59625-1C3B-821A-2203-F2C4868C61A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532881" y="2418930"/>
            <a:ext cx="1755775" cy="3107216"/>
          </a:xfr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6588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Mockup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90818664-2862-094F-15CD-962AA2F20C4D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hape 2711">
            <a:extLst>
              <a:ext uri="{FF2B5EF4-FFF2-40B4-BE49-F238E27FC236}">
                <a16:creationId xmlns:a16="http://schemas.microsoft.com/office/drawing/2014/main" id="{5C0453C1-7F5D-5240-0805-E0F62696F6D6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2BB3BFAB-C0B3-8A25-4C0A-CE8877DA7634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0C47C0-A545-6886-CEB4-5E69D84D819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567C11DD-503A-9C44-B75B-464D80648BE8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F9897B2F-1B86-9D35-51B5-D18C55EB11A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919118" y="2600562"/>
            <a:ext cx="1672284" cy="2967716"/>
          </a:xfrm>
          <a:custGeom>
            <a:avLst/>
            <a:gdLst>
              <a:gd name="connsiteX0" fmla="*/ 0 w 1672284"/>
              <a:gd name="connsiteY0" fmla="*/ 0 h 2967716"/>
              <a:gd name="connsiteX1" fmla="*/ 1672284 w 1672284"/>
              <a:gd name="connsiteY1" fmla="*/ 0 h 2967716"/>
              <a:gd name="connsiteX2" fmla="*/ 1672284 w 1672284"/>
              <a:gd name="connsiteY2" fmla="*/ 2967716 h 2967716"/>
              <a:gd name="connsiteX3" fmla="*/ 0 w 1672284"/>
              <a:gd name="connsiteY3" fmla="*/ 2967716 h 2967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2284" h="2967716">
                <a:moveTo>
                  <a:pt x="0" y="0"/>
                </a:moveTo>
                <a:lnTo>
                  <a:pt x="1672284" y="0"/>
                </a:lnTo>
                <a:lnTo>
                  <a:pt x="1672284" y="2967716"/>
                </a:lnTo>
                <a:lnTo>
                  <a:pt x="0" y="2967716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28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6600599" y="2600562"/>
            <a:ext cx="1672284" cy="2967716"/>
          </a:xfrm>
          <a:custGeom>
            <a:avLst/>
            <a:gdLst>
              <a:gd name="connsiteX0" fmla="*/ 0 w 1672284"/>
              <a:gd name="connsiteY0" fmla="*/ 0 h 2967716"/>
              <a:gd name="connsiteX1" fmla="*/ 1672284 w 1672284"/>
              <a:gd name="connsiteY1" fmla="*/ 0 h 2967716"/>
              <a:gd name="connsiteX2" fmla="*/ 1672284 w 1672284"/>
              <a:gd name="connsiteY2" fmla="*/ 2967716 h 2967716"/>
              <a:gd name="connsiteX3" fmla="*/ 0 w 1672284"/>
              <a:gd name="connsiteY3" fmla="*/ 2967716 h 2967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2284" h="2967716">
                <a:moveTo>
                  <a:pt x="0" y="0"/>
                </a:moveTo>
                <a:lnTo>
                  <a:pt x="1672284" y="0"/>
                </a:lnTo>
                <a:lnTo>
                  <a:pt x="1672284" y="2967716"/>
                </a:lnTo>
                <a:lnTo>
                  <a:pt x="0" y="2967716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29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5134187" y="2248886"/>
            <a:ext cx="1923627" cy="341376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720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Mockup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A47AE7BC-D5CB-836B-2F10-4E8DB85BC730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hape 2711">
            <a:extLst>
              <a:ext uri="{FF2B5EF4-FFF2-40B4-BE49-F238E27FC236}">
                <a16:creationId xmlns:a16="http://schemas.microsoft.com/office/drawing/2014/main" id="{C7981EAC-0E48-09C4-3D59-2D2E820DF354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7F39CE57-10A4-D0C2-5B96-44ACCE7FBC58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FAD593-A8A8-33E7-D889-C0BF1EB76DD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7F0BDE51-4569-9E40-8DBE-F2A426621955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B9399598-FE18-CBC4-9F2B-117C9E480F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1314025" y="2204778"/>
            <a:ext cx="1923627" cy="341376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536972" y="2204778"/>
            <a:ext cx="1923627" cy="3413760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10220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Mockup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E032B082-1084-1EE2-D1E4-4A72E433FDE4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hape 2711">
            <a:extLst>
              <a:ext uri="{FF2B5EF4-FFF2-40B4-BE49-F238E27FC236}">
                <a16:creationId xmlns:a16="http://schemas.microsoft.com/office/drawing/2014/main" id="{4B17C3FF-9C17-D89A-08F8-28E2170A996C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A2C6CD80-7E36-9079-A708-801FFC5AA1ED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24BB78-5E79-11E1-7FFB-EB5D702A9DC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3BC567C2-C892-BD48-905E-0C8F27351694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0DD7E80F-19D1-9731-DB54-04B6B04058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47991" y="2194267"/>
            <a:ext cx="1923627" cy="341376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878636" y="2194267"/>
            <a:ext cx="1923627" cy="3413760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5009281" y="2194267"/>
            <a:ext cx="1923627" cy="3413760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891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Mockup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EA8B1385-7667-EDB0-5B34-3C44798CE796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hape 2711">
            <a:extLst>
              <a:ext uri="{FF2B5EF4-FFF2-40B4-BE49-F238E27FC236}">
                <a16:creationId xmlns:a16="http://schemas.microsoft.com/office/drawing/2014/main" id="{CF7F27F9-8FD6-4DFE-AC6A-B9548BF70DE1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412C7181-B1B7-202F-308C-98F9ACFD76EC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C6B61B-7178-338C-F980-A928CC3CE54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E879F8BA-3135-E343-A55E-E757A8F34954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B9959BC9-062A-06D8-A586-DB1DDCD78BB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3364249" y="2579857"/>
            <a:ext cx="1632511" cy="2897131"/>
          </a:xfrm>
          <a:custGeom>
            <a:avLst/>
            <a:gdLst>
              <a:gd name="connsiteX0" fmla="*/ 0 w 1632511"/>
              <a:gd name="connsiteY0" fmla="*/ 0 h 2897131"/>
              <a:gd name="connsiteX1" fmla="*/ 1632511 w 1632511"/>
              <a:gd name="connsiteY1" fmla="*/ 0 h 2897131"/>
              <a:gd name="connsiteX2" fmla="*/ 1632511 w 1632511"/>
              <a:gd name="connsiteY2" fmla="*/ 2897131 h 2897131"/>
              <a:gd name="connsiteX3" fmla="*/ 0 w 1632511"/>
              <a:gd name="connsiteY3" fmla="*/ 2897131 h 289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2511" h="2897131">
                <a:moveTo>
                  <a:pt x="0" y="0"/>
                </a:moveTo>
                <a:lnTo>
                  <a:pt x="1632511" y="0"/>
                </a:lnTo>
                <a:lnTo>
                  <a:pt x="1632511" y="2897131"/>
                </a:lnTo>
                <a:lnTo>
                  <a:pt x="0" y="2897131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7212686" y="2579857"/>
            <a:ext cx="1632511" cy="2897131"/>
          </a:xfrm>
          <a:custGeom>
            <a:avLst/>
            <a:gdLst>
              <a:gd name="connsiteX0" fmla="*/ 0 w 1632511"/>
              <a:gd name="connsiteY0" fmla="*/ 0 h 2897131"/>
              <a:gd name="connsiteX1" fmla="*/ 1632511 w 1632511"/>
              <a:gd name="connsiteY1" fmla="*/ 0 h 2897131"/>
              <a:gd name="connsiteX2" fmla="*/ 1632511 w 1632511"/>
              <a:gd name="connsiteY2" fmla="*/ 2897131 h 2897131"/>
              <a:gd name="connsiteX3" fmla="*/ 0 w 1632511"/>
              <a:gd name="connsiteY3" fmla="*/ 2897131 h 289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2511" h="2897131">
                <a:moveTo>
                  <a:pt x="0" y="0"/>
                </a:moveTo>
                <a:lnTo>
                  <a:pt x="1632511" y="0"/>
                </a:lnTo>
                <a:lnTo>
                  <a:pt x="1632511" y="2897131"/>
                </a:lnTo>
                <a:lnTo>
                  <a:pt x="0" y="2897131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8153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ch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32E32873-F553-06CF-5960-B46BAB82EC32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hape 2711">
            <a:extLst>
              <a:ext uri="{FF2B5EF4-FFF2-40B4-BE49-F238E27FC236}">
                <a16:creationId xmlns:a16="http://schemas.microsoft.com/office/drawing/2014/main" id="{6F266E62-4740-F6AE-C73E-F226103B3D25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1D1CC975-3CE4-EE63-0F85-C698946A2D89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075FA7-EAB3-3438-F2B5-F06C8B35EAC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43BBE744-A6D3-C84B-BFE9-CB4EFAB1F3EE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4E1028C1-5AAC-9A7E-3C67-ED075BD130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63248" y="3088577"/>
            <a:ext cx="1271780" cy="1582037"/>
          </a:xfrm>
          <a:prstGeom prst="rec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198536" y="3088577"/>
            <a:ext cx="1271780" cy="1582037"/>
          </a:xfrm>
          <a:prstGeom prst="rec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417303" y="3009475"/>
            <a:ext cx="1398958" cy="1740241"/>
          </a:xfrm>
          <a:prstGeom prst="rec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6705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Mockup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C772AB0B-DD89-0689-5C20-BE4BF915F0B1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hape 2711">
            <a:extLst>
              <a:ext uri="{FF2B5EF4-FFF2-40B4-BE49-F238E27FC236}">
                <a16:creationId xmlns:a16="http://schemas.microsoft.com/office/drawing/2014/main" id="{27D6D83A-8BE1-589F-D9DA-623C2BF43E21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B29E6911-82E9-1C15-2C74-AACD95259E60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C81705-1305-8623-3692-B800F219C7C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8B55C55D-ACBB-D744-8CB1-D8A30C7C8053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C8FA72E3-9D5E-1A1D-FD75-C2D1AA646D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6957" y="2093530"/>
            <a:ext cx="5070075" cy="2870272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3620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Mockup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5FF8923F-33FB-6D05-B4C6-DF7D8F05CF31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hape 2711">
            <a:extLst>
              <a:ext uri="{FF2B5EF4-FFF2-40B4-BE49-F238E27FC236}">
                <a16:creationId xmlns:a16="http://schemas.microsoft.com/office/drawing/2014/main" id="{5FFA3770-D29D-D697-ADB9-CEBEF24C7B1C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26CCF9B7-C935-1BB8-F6C0-54970D4BACB5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1BE480-4C11-11B6-80D8-315709237A3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1D52DDFD-F8CE-FD42-B594-DAD9B718202B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FCC8C90A-D628-F10F-2F42-F37869E829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542643" y="1988755"/>
            <a:ext cx="5070075" cy="2870272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4080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t Mockup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B1B339F3-D48E-9C35-BA7A-0D6E7A14D4F8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hape 2711">
            <a:extLst>
              <a:ext uri="{FF2B5EF4-FFF2-40B4-BE49-F238E27FC236}">
                <a16:creationId xmlns:a16="http://schemas.microsoft.com/office/drawing/2014/main" id="{BE9EA334-E1AE-DFA9-4CA5-22B01B7E46E8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D7A90816-A0EB-793C-DB27-927E671B16B0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2DCEB1-C128-BD86-4F58-AFAFC5B3907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7970FDFC-33E5-3B43-85BB-404AC3260DAF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D8DFC9BA-CA76-A55E-874C-C4D73E86A3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8496728" y="1857127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267904" y="2180516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929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32A37-3650-B29F-F75F-0DAACCC43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00A26-43E6-3444-9562-3094F5DB6432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04D7E0-EAB8-226C-7C89-501B5A93B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6ECE69-B1A6-7018-5DF2-E73671C5B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662A8A-C0B5-054B-876A-A81D46713D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473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>
            <a:extLst>
              <a:ext uri="{FF2B5EF4-FFF2-40B4-BE49-F238E27FC236}">
                <a16:creationId xmlns:a16="http://schemas.microsoft.com/office/drawing/2014/main" id="{20B9E1C9-BCA9-6C28-882C-8DE33A626C13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hape 2711">
            <a:extLst>
              <a:ext uri="{FF2B5EF4-FFF2-40B4-BE49-F238E27FC236}">
                <a16:creationId xmlns:a16="http://schemas.microsoft.com/office/drawing/2014/main" id="{79BF5EBD-2AB7-E308-2B3F-2BAF004079E8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25AB5933-C846-F4CD-2D59-C6C2FE86DCAB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0D077B-4BC5-C144-709A-9D48D0E76BD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fld id="{383D803E-5771-414C-BA9E-A0BE9AB81ADA}" type="slidenum">
              <a:rPr lang="en-US" altLang="en-US" sz="1200">
                <a:solidFill>
                  <a:schemeClr val="accent1"/>
                </a:solidFill>
                <a:latin typeface="Source Sans Pro" panose="020F0502020204030204" pitchFamily="34" charset="0"/>
              </a:rPr>
              <a:pPr algn="ctr" eaLnBrk="1" hangingPunct="1"/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4E12DDBA-8C24-8F78-55EF-0B108A6C923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3" y="2049724"/>
            <a:ext cx="5067049" cy="3166953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8837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B039B5-525A-8982-1BDD-CE0C5A335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6DC6A-24DB-44DE-BC94-A75AC8B453B5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77A5A-7F10-F61F-B7CE-56804A8BE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6562F-053F-4201-644B-71C25431C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39D98-50F0-4903-BFD3-49E784383B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371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ED11E-2E23-BEF6-B9F9-BC00FFEBD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3DB7C-FE77-48B5-B6BB-2897B8AF1150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90509-3736-D2CF-176F-2238B81FA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EE36A-F84D-23F4-6E65-2236C6EB5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CD308-1AD0-468E-8FE1-38E97F1A54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356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3342E-71EA-0E7F-A886-11BAD4D08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53DC2-62DD-4978-8FB6-423041889674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DF5BD-1781-3297-D422-0D819AC40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E4016-25B3-2A45-C611-BC70D5C0F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5BE30-2653-45C8-85B9-0BB26FE0B7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74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6EEB31E-2796-BB33-63B7-CC2A46BD7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17656-5A9C-4DFF-9500-B7930FA9E7EA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92B67F3-2437-25FF-8B4D-9D15B746E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4681593-8DCE-BE4F-B140-39B6A5B7B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C9AA7-79C5-4A87-B3D2-D6633B142E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812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B36A1B1-B04E-CE25-2B08-00374FA53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6F7D1-9A32-44B6-83FF-359CCF1B96F5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6513749-9391-EB53-E76E-D29B22FA0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CF31684-D335-258D-02D3-A05CC35BB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2DCCB-A7BE-4E33-ADA8-A394B95E28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284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3A9D65E-9FA3-D4E2-4E37-18EF38FE9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A26CC-D3F1-4C4E-A9F4-9FE514E4E445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A1020B8-CDAD-DB10-0FFB-85BAF5DC2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546F70D-5A61-6B72-2620-DB5EFDAB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383DB-CB26-4B1B-80E3-188AD0B99E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932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F1CB7A9-CC51-67FA-085B-4AB49A7FA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D075D-D6DC-40B9-9EBE-5B4FD392D152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1DDE7F3-DEA1-2D8A-E045-5EC62267F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A81968E-226D-8C99-A12E-C767C7F1C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5B9FD-C21C-4D41-80D1-C35D2B243D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863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8D22780-A416-3047-B537-803E3940A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EE247-8EA7-4F80-83ED-5579A997A3F5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223750-BB2C-14FD-2F7C-0EF1BB5C6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FEF7763-4E43-8953-4BB7-AEF834E97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80CB5-9B44-4BFA-AB91-908268D766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74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8FAB190-7DAB-FF0F-39D5-1B0D0EC90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05F23-BE87-4304-972E-FA63F5C27C96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9583D7A-4785-3990-380B-8266D0B2D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40351D4-6118-3D5E-5A40-0F89F192C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059CE-950A-407E-A1B6-09DDFBCD93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8906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085B88-33C2-FD17-92BF-811EBF3E3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90890-849A-E443-BC7E-192F8FC5E528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73ED841-3F95-BD35-D224-F570FC3BB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C096CD4-C908-7873-CAC4-EF4539734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4AF593-2486-614E-AB24-310E37C992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017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5AAA89-5D74-38D9-391C-494FD17A2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55B27-36EB-4DCD-8026-E4F196F50D92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7FE17-FD3F-9FF8-41A5-17C2CE0E5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ADAA8-C5FB-3575-85B8-30B9583D9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A0675-FB61-4D21-A000-EFCCC21E7E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307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E8A63-0DD6-1BA7-65C9-B82D0268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52164-78FB-4CAE-92D4-DBAF99ACBD99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2E4AB8-F271-59E0-4379-F7BB187A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2E82F-5D2F-8338-35F4-A29AC272E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BD9F7-BD60-4FB5-8EEA-102D3E95C4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817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">
            <a:extLst>
              <a:ext uri="{FF2B5EF4-FFF2-40B4-BE49-F238E27FC236}">
                <a16:creationId xmlns:a16="http://schemas.microsoft.com/office/drawing/2014/main" id="{940F2AF6-69BF-2E92-DD1D-FE3A02401A6F}"/>
              </a:ext>
            </a:extLst>
          </p:cNvPr>
          <p:cNvSpPr/>
          <p:nvPr userDrawn="1"/>
        </p:nvSpPr>
        <p:spPr>
          <a:xfrm>
            <a:off x="9525" y="0"/>
            <a:ext cx="12192000" cy="6869113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Rounded Rectangle 15">
            <a:extLst>
              <a:ext uri="{FF2B5EF4-FFF2-40B4-BE49-F238E27FC236}">
                <a16:creationId xmlns:a16="http://schemas.microsoft.com/office/drawing/2014/main" id="{40A16CDC-6EC5-4902-611C-FCA0B9E1FE45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9B44B4-D4D3-0D13-598B-0393C2D69D8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5DCD3D3B-B9E1-430F-8D63-B75E558D7B74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8B32AE0E-5F4F-A742-4483-ACD05ED29D8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550107" y="1155206"/>
            <a:ext cx="1504143" cy="1504143"/>
          </a:xfrm>
          <a:prstGeom prst="donu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195701" y="2813063"/>
            <a:ext cx="1504143" cy="1504143"/>
          </a:xfrm>
          <a:prstGeom prst="donu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550107" y="4373877"/>
            <a:ext cx="1504143" cy="1504143"/>
          </a:xfrm>
          <a:prstGeom prst="donu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4415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">
            <a:extLst>
              <a:ext uri="{FF2B5EF4-FFF2-40B4-BE49-F238E27FC236}">
                <a16:creationId xmlns:a16="http://schemas.microsoft.com/office/drawing/2014/main" id="{DB6D82E6-62AC-9582-A4E2-72C06BFD3685}"/>
              </a:ext>
            </a:extLst>
          </p:cNvPr>
          <p:cNvSpPr/>
          <p:nvPr userDrawn="1"/>
        </p:nvSpPr>
        <p:spPr>
          <a:xfrm>
            <a:off x="0" y="0"/>
            <a:ext cx="12192000" cy="6869113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Rounded Rectangle 15">
            <a:extLst>
              <a:ext uri="{FF2B5EF4-FFF2-40B4-BE49-F238E27FC236}">
                <a16:creationId xmlns:a16="http://schemas.microsoft.com/office/drawing/2014/main" id="{C92ADF10-42A0-7CD8-1B0B-2C3A8A19BFD2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6F9833-D3F2-94EF-345F-9D547F8EAE4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D586A024-86C4-457B-B57F-7BC0816E1DE7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7" name="Picture 9">
            <a:extLst>
              <a:ext uri="{FF2B5EF4-FFF2-40B4-BE49-F238E27FC236}">
                <a16:creationId xmlns:a16="http://schemas.microsoft.com/office/drawing/2014/main" id="{32581530-768B-025F-E6CC-1C991F6D74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550108" y="1163704"/>
            <a:ext cx="1504143" cy="1504143"/>
          </a:xfrm>
          <a:prstGeom prst="donu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195701" y="2764541"/>
            <a:ext cx="1504143" cy="1504143"/>
          </a:xfrm>
          <a:prstGeom prst="donu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6140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">
            <a:extLst>
              <a:ext uri="{FF2B5EF4-FFF2-40B4-BE49-F238E27FC236}">
                <a16:creationId xmlns:a16="http://schemas.microsoft.com/office/drawing/2014/main" id="{907C55EA-9A2D-0EBE-FD21-0315B3ABCF71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Shape 2711">
            <a:extLst>
              <a:ext uri="{FF2B5EF4-FFF2-40B4-BE49-F238E27FC236}">
                <a16:creationId xmlns:a16="http://schemas.microsoft.com/office/drawing/2014/main" id="{537797A4-0A3E-D334-4AB3-6732EF01E228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6" name="Rounded Rectangle 16">
            <a:extLst>
              <a:ext uri="{FF2B5EF4-FFF2-40B4-BE49-F238E27FC236}">
                <a16:creationId xmlns:a16="http://schemas.microsoft.com/office/drawing/2014/main" id="{28E5FA62-0679-A510-35A8-50F3F505CE24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FF7540-6C6B-2D88-54C6-4143843165D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8DDD04A3-91F5-42C8-B1B7-A405D3E68BC5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2D2B6749-EDFB-7313-7B75-E224AD43169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649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">
            <a:extLst>
              <a:ext uri="{FF2B5EF4-FFF2-40B4-BE49-F238E27FC236}">
                <a16:creationId xmlns:a16="http://schemas.microsoft.com/office/drawing/2014/main" id="{754FFEF4-F7A4-EFC4-F4ED-83574C199930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Shape 2711">
            <a:extLst>
              <a:ext uri="{FF2B5EF4-FFF2-40B4-BE49-F238E27FC236}">
                <a16:creationId xmlns:a16="http://schemas.microsoft.com/office/drawing/2014/main" id="{DEB1951E-AC54-4632-3629-89E3A82694AB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9" name="Rounded Rectangle 16">
            <a:extLst>
              <a:ext uri="{FF2B5EF4-FFF2-40B4-BE49-F238E27FC236}">
                <a16:creationId xmlns:a16="http://schemas.microsoft.com/office/drawing/2014/main" id="{50C6240C-6AF8-2B52-E6D5-9A772522BDE4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B70633-31D2-5EF9-2153-F8CF6D95195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C3EDDE2A-89EA-4E7D-A3CB-96180811A3CA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47F17A9-9DD0-7867-ACF3-BAAA8D89FB5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893735" y="2342768"/>
            <a:ext cx="1250425" cy="1670832"/>
          </a:xfrm>
          <a:prstGeom prst="round1Rect">
            <a:avLst>
              <a:gd name="adj" fmla="val 4036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433889" y="2342768"/>
            <a:ext cx="1250425" cy="1670832"/>
          </a:xfrm>
          <a:prstGeom prst="round1Rect">
            <a:avLst>
              <a:gd name="adj" fmla="val 4036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999210" y="2342768"/>
            <a:ext cx="1250425" cy="1670832"/>
          </a:xfrm>
          <a:prstGeom prst="round1Rect">
            <a:avLst>
              <a:gd name="adj" fmla="val 4036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6407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">
            <a:extLst>
              <a:ext uri="{FF2B5EF4-FFF2-40B4-BE49-F238E27FC236}">
                <a16:creationId xmlns:a16="http://schemas.microsoft.com/office/drawing/2014/main" id="{114E0835-1EC9-6965-F4AA-11177A1D688A}"/>
              </a:ext>
            </a:extLst>
          </p:cNvPr>
          <p:cNvSpPr/>
          <p:nvPr userDrawn="1"/>
        </p:nvSpPr>
        <p:spPr>
          <a:xfrm>
            <a:off x="9525" y="0"/>
            <a:ext cx="12192000" cy="6869113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157315" y="600772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045588" y="600772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933861" y="600772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822134" y="600772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045588" y="2489044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822134" y="2489044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933861" y="4377316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9822134" y="4377316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933861" y="2489044"/>
            <a:ext cx="1828799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l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80769" y="600772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2269042" y="600772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4157084" y="2489044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2268811" y="2489044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045473" y="4377316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4156969" y="4377316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380769" y="2489044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2268811" y="4377316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380769" y="4377316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98863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">
            <a:extLst>
              <a:ext uri="{FF2B5EF4-FFF2-40B4-BE49-F238E27FC236}">
                <a16:creationId xmlns:a16="http://schemas.microsoft.com/office/drawing/2014/main" id="{EA90622F-A7AD-A7E0-DA11-3EED6692B6B9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Shape 2711">
            <a:extLst>
              <a:ext uri="{FF2B5EF4-FFF2-40B4-BE49-F238E27FC236}">
                <a16:creationId xmlns:a16="http://schemas.microsoft.com/office/drawing/2014/main" id="{9B09BFD3-1404-2B36-F5FE-144CD3370E53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8" name="Rounded Rectangle 16">
            <a:extLst>
              <a:ext uri="{FF2B5EF4-FFF2-40B4-BE49-F238E27FC236}">
                <a16:creationId xmlns:a16="http://schemas.microsoft.com/office/drawing/2014/main" id="{C1C32F67-340E-FCD0-82CB-C694AA82E392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D539FA-B623-54BB-FAEF-66C474FFF57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979B5CB9-7FB9-4712-ABFA-325659AAC361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12" name="Picture 10">
            <a:extLst>
              <a:ext uri="{FF2B5EF4-FFF2-40B4-BE49-F238E27FC236}">
                <a16:creationId xmlns:a16="http://schemas.microsoft.com/office/drawing/2014/main" id="{E42AA2AC-B421-2EFA-94A8-D9FB5153392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63406" y="1913999"/>
            <a:ext cx="5239701" cy="4122215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139500" y="1913999"/>
            <a:ext cx="5239701" cy="4122215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1132569" y="942857"/>
            <a:ext cx="466095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6947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2">
            <a:extLst>
              <a:ext uri="{FF2B5EF4-FFF2-40B4-BE49-F238E27FC236}">
                <a16:creationId xmlns:a16="http://schemas.microsoft.com/office/drawing/2014/main" id="{F5F6CB34-2901-6909-8FD3-F23606596404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Shape 2711">
            <a:extLst>
              <a:ext uri="{FF2B5EF4-FFF2-40B4-BE49-F238E27FC236}">
                <a16:creationId xmlns:a16="http://schemas.microsoft.com/office/drawing/2014/main" id="{B88B1B1A-46BA-C567-7ED2-02FBB59C8E47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11" name="Rounded Rectangle 16">
            <a:extLst>
              <a:ext uri="{FF2B5EF4-FFF2-40B4-BE49-F238E27FC236}">
                <a16:creationId xmlns:a16="http://schemas.microsoft.com/office/drawing/2014/main" id="{07479AA4-CA4B-4B21-A67B-7C5CEE7E8C9A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A68DC6-84BD-8EC1-212A-A6E1C68B83B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59EA0A97-E165-4AA4-8BC2-B7E0E7CF61D2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13" name="Picture 10">
            <a:extLst>
              <a:ext uri="{FF2B5EF4-FFF2-40B4-BE49-F238E27FC236}">
                <a16:creationId xmlns:a16="http://schemas.microsoft.com/office/drawing/2014/main" id="{533CA7C7-C7F8-1E2B-C4CA-10C6437538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352358" y="1896743"/>
            <a:ext cx="5239701" cy="4122215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07313" y="1896744"/>
            <a:ext cx="5605346" cy="19939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607312" y="4042314"/>
            <a:ext cx="1828800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2495585" y="4042314"/>
            <a:ext cx="1828800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383858" y="4042314"/>
            <a:ext cx="1828800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52084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">
            <a:extLst>
              <a:ext uri="{FF2B5EF4-FFF2-40B4-BE49-F238E27FC236}">
                <a16:creationId xmlns:a16="http://schemas.microsoft.com/office/drawing/2014/main" id="{BCD692B6-E467-2DD9-B873-2AC5CE45FA9F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Shape 2711">
            <a:extLst>
              <a:ext uri="{FF2B5EF4-FFF2-40B4-BE49-F238E27FC236}">
                <a16:creationId xmlns:a16="http://schemas.microsoft.com/office/drawing/2014/main" id="{D53AE873-16A4-CDCD-F2A6-E26E96557B19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10" name="Rounded Rectangle 16">
            <a:extLst>
              <a:ext uri="{FF2B5EF4-FFF2-40B4-BE49-F238E27FC236}">
                <a16:creationId xmlns:a16="http://schemas.microsoft.com/office/drawing/2014/main" id="{9240E178-21E6-3840-CE83-3A789DD3524F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D19919-0884-4850-1B43-93FFD32A075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7C491645-FAE4-4F9C-B59B-17CB2CC68FC3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12" name="Picture 10">
            <a:extLst>
              <a:ext uri="{FF2B5EF4-FFF2-40B4-BE49-F238E27FC236}">
                <a16:creationId xmlns:a16="http://schemas.microsoft.com/office/drawing/2014/main" id="{7B693400-0620-A6EA-70B7-B68B75CCACC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772350" y="1936700"/>
            <a:ext cx="2553493" cy="4122215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3463048" y="1936700"/>
            <a:ext cx="2553493" cy="4122215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6143950" y="1936700"/>
            <a:ext cx="2553493" cy="4122215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8811194" y="1936700"/>
            <a:ext cx="2553493" cy="4122215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6885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C9D05E9-CC6C-DB6B-0F20-DE375D620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EF716-DF71-2145-8D1F-05495106B653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7387388-B13E-C10F-C27B-924F354D9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B88C164-BDBF-714C-05A4-741DB14C6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82AC9-6C76-CD4C-B488-B1A1B7C3AE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209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2">
            <a:extLst>
              <a:ext uri="{FF2B5EF4-FFF2-40B4-BE49-F238E27FC236}">
                <a16:creationId xmlns:a16="http://schemas.microsoft.com/office/drawing/2014/main" id="{8B406808-AFB1-5958-B098-B9C062644AE8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Shape 2711">
            <a:extLst>
              <a:ext uri="{FF2B5EF4-FFF2-40B4-BE49-F238E27FC236}">
                <a16:creationId xmlns:a16="http://schemas.microsoft.com/office/drawing/2014/main" id="{0A65ABF1-F6E7-69D3-D795-549DD6332657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13" name="Rounded Rectangle 16">
            <a:extLst>
              <a:ext uri="{FF2B5EF4-FFF2-40B4-BE49-F238E27FC236}">
                <a16:creationId xmlns:a16="http://schemas.microsoft.com/office/drawing/2014/main" id="{5A47BB37-6D18-6E20-0BD6-7C9574E3662F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62241E-C6F2-113E-F171-C06FAD26C0C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92E41F60-406B-47CB-9553-8E26EE96704C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15" name="Picture 10">
            <a:extLst>
              <a:ext uri="{FF2B5EF4-FFF2-40B4-BE49-F238E27FC236}">
                <a16:creationId xmlns:a16="http://schemas.microsoft.com/office/drawing/2014/main" id="{7FA819F2-F34B-6F75-15EA-7DBA9C3C02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767399" y="1936700"/>
            <a:ext cx="5239701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5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767399" y="4042314"/>
            <a:ext cx="2548756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3463048" y="4042314"/>
            <a:ext cx="2548756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7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6126187" y="1936700"/>
            <a:ext cx="2548756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33"/>
          </p:nvPr>
        </p:nvSpPr>
        <p:spPr>
          <a:xfrm>
            <a:off x="6134967" y="4042313"/>
            <a:ext cx="2548756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34"/>
          </p:nvPr>
        </p:nvSpPr>
        <p:spPr>
          <a:xfrm>
            <a:off x="8821160" y="4042313"/>
            <a:ext cx="2548756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35"/>
          </p:nvPr>
        </p:nvSpPr>
        <p:spPr>
          <a:xfrm>
            <a:off x="8811377" y="1936700"/>
            <a:ext cx="2548756" cy="197664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0801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Mockup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2">
            <a:extLst>
              <a:ext uri="{FF2B5EF4-FFF2-40B4-BE49-F238E27FC236}">
                <a16:creationId xmlns:a16="http://schemas.microsoft.com/office/drawing/2014/main" id="{43DA6582-D9F6-7C05-43C2-A1E6D0AAB06D}"/>
              </a:ext>
            </a:extLst>
          </p:cNvPr>
          <p:cNvSpPr/>
          <p:nvPr userDrawn="1"/>
        </p:nvSpPr>
        <p:spPr>
          <a:xfrm>
            <a:off x="0" y="0"/>
            <a:ext cx="12192000" cy="6869113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Shape 2711">
            <a:extLst>
              <a:ext uri="{FF2B5EF4-FFF2-40B4-BE49-F238E27FC236}">
                <a16:creationId xmlns:a16="http://schemas.microsoft.com/office/drawing/2014/main" id="{C877A4F7-E4E7-1C56-363C-41319351AE67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11" name="Rounded Rectangle 8">
            <a:extLst>
              <a:ext uri="{FF2B5EF4-FFF2-40B4-BE49-F238E27FC236}">
                <a16:creationId xmlns:a16="http://schemas.microsoft.com/office/drawing/2014/main" id="{E3D0CAF0-C876-54ED-B5BD-85E4BAF842C4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214381-8DD6-5460-B514-9C5C3F52CC5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9420335C-183C-4EEE-BE29-E5DF82A627B3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326287" y="4287560"/>
            <a:ext cx="2093976" cy="3721608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8100" dir="2700000" sx="89000" sy="89000" algn="tl" rotWithShape="0">
              <a:prstClr val="black">
                <a:alpha val="14000"/>
              </a:prstClr>
            </a:outerShdw>
          </a:effectLst>
          <a:scene3d>
            <a:camera prst="isometricTopUp"/>
            <a:lightRig rig="threePt" dir="t"/>
          </a:scene3d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5129648" y="3182081"/>
            <a:ext cx="2093976" cy="3721608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8100" dir="2700000" sx="89000" sy="89000" algn="tl" rotWithShape="0">
              <a:prstClr val="black">
                <a:alpha val="14000"/>
              </a:prstClr>
            </a:outerShdw>
          </a:effectLst>
          <a:scene3d>
            <a:camera prst="isometricTopUp"/>
            <a:lightRig rig="threePt" dir="t"/>
          </a:scene3d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8724451" y="942857"/>
            <a:ext cx="2093976" cy="3721608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8100" dir="2700000" sx="89000" sy="89000" algn="tl" rotWithShape="0">
              <a:prstClr val="black">
                <a:alpha val="14000"/>
              </a:prstClr>
            </a:outerShdw>
          </a:effectLst>
          <a:scene3d>
            <a:camera prst="isometricTopUp"/>
            <a:lightRig rig="threePt" dir="t"/>
          </a:scene3d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0514239" y="-235160"/>
            <a:ext cx="2093976" cy="3721608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8100" dir="2700000" sx="89000" sy="89000" algn="tl" rotWithShape="0">
              <a:prstClr val="black">
                <a:alpha val="14000"/>
              </a:prstClr>
            </a:outerShdw>
          </a:effectLst>
          <a:scene3d>
            <a:camera prst="isometricTopUp"/>
            <a:lightRig rig="threePt" dir="t"/>
          </a:scene3d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016275" y="1791063"/>
            <a:ext cx="1901952" cy="3931920"/>
          </a:xfrm>
          <a:prstGeom prst="rec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8100" dir="2700000" sx="89000" sy="89000" algn="tl" rotWithShape="0">
              <a:prstClr val="black">
                <a:alpha val="14000"/>
              </a:prstClr>
            </a:outerShdw>
          </a:effectLst>
          <a:scene3d>
            <a:camera prst="orthographicFront">
              <a:rot lat="2400000" lon="2400000" rev="3630000"/>
            </a:camera>
            <a:lightRig rig="threePt" dir="t"/>
          </a:scene3d>
          <a:sp3d/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3810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Mockup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">
            <a:extLst>
              <a:ext uri="{FF2B5EF4-FFF2-40B4-BE49-F238E27FC236}">
                <a16:creationId xmlns:a16="http://schemas.microsoft.com/office/drawing/2014/main" id="{3DC4C7FF-639E-61EB-1500-8EAA0891CCB5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Shape 2711">
            <a:extLst>
              <a:ext uri="{FF2B5EF4-FFF2-40B4-BE49-F238E27FC236}">
                <a16:creationId xmlns:a16="http://schemas.microsoft.com/office/drawing/2014/main" id="{3B152F32-8B6A-9B00-82C8-016A74A97BBF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7" name="Rounded Rectangle 16">
            <a:extLst>
              <a:ext uri="{FF2B5EF4-FFF2-40B4-BE49-F238E27FC236}">
                <a16:creationId xmlns:a16="http://schemas.microsoft.com/office/drawing/2014/main" id="{AC46CDEF-7525-7A72-E739-A487CBD52864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699F70-B5A6-1E94-C5F3-D55B969EE72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41C8FDF2-1835-4BDE-A563-8E1A52A60D93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9" name="Picture 10">
            <a:extLst>
              <a:ext uri="{FF2B5EF4-FFF2-40B4-BE49-F238E27FC236}">
                <a16:creationId xmlns:a16="http://schemas.microsoft.com/office/drawing/2014/main" id="{B0D3FECB-C402-C660-6241-C361FD2412F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532881" y="2418930"/>
            <a:ext cx="1755775" cy="3107216"/>
          </a:xfr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0178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Mockup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">
            <a:extLst>
              <a:ext uri="{FF2B5EF4-FFF2-40B4-BE49-F238E27FC236}">
                <a16:creationId xmlns:a16="http://schemas.microsoft.com/office/drawing/2014/main" id="{69973CB9-BFF7-73EC-8912-A5917C0A628B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Shape 2711">
            <a:extLst>
              <a:ext uri="{FF2B5EF4-FFF2-40B4-BE49-F238E27FC236}">
                <a16:creationId xmlns:a16="http://schemas.microsoft.com/office/drawing/2014/main" id="{9253EC31-05C8-1A79-951D-22B77C8BB724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9" name="Rounded Rectangle 16">
            <a:extLst>
              <a:ext uri="{FF2B5EF4-FFF2-40B4-BE49-F238E27FC236}">
                <a16:creationId xmlns:a16="http://schemas.microsoft.com/office/drawing/2014/main" id="{78A19EA0-4A1C-9ACF-7B18-FB1500D9E777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F8065C-D4E0-24C3-9461-B9A6BDB67AA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EAD28483-E408-48B8-AA0C-AC54F93C4C4E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7BC4DC-A33B-4964-FBE2-BFBB4FF6AC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919118" y="2600562"/>
            <a:ext cx="1672284" cy="2967716"/>
          </a:xfrm>
          <a:custGeom>
            <a:avLst/>
            <a:gdLst>
              <a:gd name="connsiteX0" fmla="*/ 0 w 1672284"/>
              <a:gd name="connsiteY0" fmla="*/ 0 h 2967716"/>
              <a:gd name="connsiteX1" fmla="*/ 1672284 w 1672284"/>
              <a:gd name="connsiteY1" fmla="*/ 0 h 2967716"/>
              <a:gd name="connsiteX2" fmla="*/ 1672284 w 1672284"/>
              <a:gd name="connsiteY2" fmla="*/ 2967716 h 2967716"/>
              <a:gd name="connsiteX3" fmla="*/ 0 w 1672284"/>
              <a:gd name="connsiteY3" fmla="*/ 2967716 h 2967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2284" h="2967716">
                <a:moveTo>
                  <a:pt x="0" y="0"/>
                </a:moveTo>
                <a:lnTo>
                  <a:pt x="1672284" y="0"/>
                </a:lnTo>
                <a:lnTo>
                  <a:pt x="1672284" y="2967716"/>
                </a:lnTo>
                <a:lnTo>
                  <a:pt x="0" y="2967716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28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6600599" y="2600562"/>
            <a:ext cx="1672284" cy="2967716"/>
          </a:xfrm>
          <a:custGeom>
            <a:avLst/>
            <a:gdLst>
              <a:gd name="connsiteX0" fmla="*/ 0 w 1672284"/>
              <a:gd name="connsiteY0" fmla="*/ 0 h 2967716"/>
              <a:gd name="connsiteX1" fmla="*/ 1672284 w 1672284"/>
              <a:gd name="connsiteY1" fmla="*/ 0 h 2967716"/>
              <a:gd name="connsiteX2" fmla="*/ 1672284 w 1672284"/>
              <a:gd name="connsiteY2" fmla="*/ 2967716 h 2967716"/>
              <a:gd name="connsiteX3" fmla="*/ 0 w 1672284"/>
              <a:gd name="connsiteY3" fmla="*/ 2967716 h 2967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2284" h="2967716">
                <a:moveTo>
                  <a:pt x="0" y="0"/>
                </a:moveTo>
                <a:lnTo>
                  <a:pt x="1672284" y="0"/>
                </a:lnTo>
                <a:lnTo>
                  <a:pt x="1672284" y="2967716"/>
                </a:lnTo>
                <a:lnTo>
                  <a:pt x="0" y="2967716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29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5134187" y="2248886"/>
            <a:ext cx="1923627" cy="341376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8294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Mockup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">
            <a:extLst>
              <a:ext uri="{FF2B5EF4-FFF2-40B4-BE49-F238E27FC236}">
                <a16:creationId xmlns:a16="http://schemas.microsoft.com/office/drawing/2014/main" id="{ECB8649D-819E-9274-2B3D-FC1A86C394BB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Shape 2711">
            <a:extLst>
              <a:ext uri="{FF2B5EF4-FFF2-40B4-BE49-F238E27FC236}">
                <a16:creationId xmlns:a16="http://schemas.microsoft.com/office/drawing/2014/main" id="{76AA6A8E-9E25-912A-BDF2-076A4F9A3A4A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8" name="Rounded Rectangle 16">
            <a:extLst>
              <a:ext uri="{FF2B5EF4-FFF2-40B4-BE49-F238E27FC236}">
                <a16:creationId xmlns:a16="http://schemas.microsoft.com/office/drawing/2014/main" id="{6DE35BCA-F442-52CA-EB2A-2B5CF8D3CD36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37CC51-3D33-3253-02BC-C62BA3DFEBE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834CEC1B-6A96-4710-9DA7-A81EAFB00905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10" name="Picture 10">
            <a:extLst>
              <a:ext uri="{FF2B5EF4-FFF2-40B4-BE49-F238E27FC236}">
                <a16:creationId xmlns:a16="http://schemas.microsoft.com/office/drawing/2014/main" id="{4B931043-5BB9-F703-9AC6-FF93FD807BC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1314025" y="2204778"/>
            <a:ext cx="1923627" cy="341376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536972" y="2204778"/>
            <a:ext cx="1923627" cy="3413760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31009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Mockup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">
            <a:extLst>
              <a:ext uri="{FF2B5EF4-FFF2-40B4-BE49-F238E27FC236}">
                <a16:creationId xmlns:a16="http://schemas.microsoft.com/office/drawing/2014/main" id="{4F52F4E4-F854-00B0-6E20-BD5327D6A40C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Shape 2711">
            <a:extLst>
              <a:ext uri="{FF2B5EF4-FFF2-40B4-BE49-F238E27FC236}">
                <a16:creationId xmlns:a16="http://schemas.microsoft.com/office/drawing/2014/main" id="{31039215-9DFC-8D6D-A5EA-CDE79588210B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9" name="Rounded Rectangle 16">
            <a:extLst>
              <a:ext uri="{FF2B5EF4-FFF2-40B4-BE49-F238E27FC236}">
                <a16:creationId xmlns:a16="http://schemas.microsoft.com/office/drawing/2014/main" id="{BC28B227-7C1D-5F45-C20D-8AFB7B0D4620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37ABA6-6576-2D30-95FC-48C9C54F9EA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1F1159D5-399E-4ED6-B607-12D90AEB1F19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324F52C-E56B-D1BD-3BB9-F23D8CC56B0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47991" y="2194267"/>
            <a:ext cx="1923627" cy="341376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878636" y="2194267"/>
            <a:ext cx="1923627" cy="3413760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5009281" y="2194267"/>
            <a:ext cx="1923627" cy="3413760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8856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Mockup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">
            <a:extLst>
              <a:ext uri="{FF2B5EF4-FFF2-40B4-BE49-F238E27FC236}">
                <a16:creationId xmlns:a16="http://schemas.microsoft.com/office/drawing/2014/main" id="{365D3723-0CBB-DF72-7619-DFBE5E1A4812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Shape 2711">
            <a:extLst>
              <a:ext uri="{FF2B5EF4-FFF2-40B4-BE49-F238E27FC236}">
                <a16:creationId xmlns:a16="http://schemas.microsoft.com/office/drawing/2014/main" id="{4194FC19-1AA6-A8DC-4ABC-4C5981E944EE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8" name="Rounded Rectangle 16">
            <a:extLst>
              <a:ext uri="{FF2B5EF4-FFF2-40B4-BE49-F238E27FC236}">
                <a16:creationId xmlns:a16="http://schemas.microsoft.com/office/drawing/2014/main" id="{18E77476-A92E-B5E9-BDD5-C0BBC216183D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50DE87-0677-4A01-3CE5-9CE47E9CF0E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9B04C481-6CFF-4439-8218-DF4AB3100072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10" name="Picture 10">
            <a:extLst>
              <a:ext uri="{FF2B5EF4-FFF2-40B4-BE49-F238E27FC236}">
                <a16:creationId xmlns:a16="http://schemas.microsoft.com/office/drawing/2014/main" id="{9273EB73-6E62-6BBB-2F39-07F9943CD0F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3364249" y="2579857"/>
            <a:ext cx="1632511" cy="2897131"/>
          </a:xfrm>
          <a:custGeom>
            <a:avLst/>
            <a:gdLst>
              <a:gd name="connsiteX0" fmla="*/ 0 w 1632511"/>
              <a:gd name="connsiteY0" fmla="*/ 0 h 2897131"/>
              <a:gd name="connsiteX1" fmla="*/ 1632511 w 1632511"/>
              <a:gd name="connsiteY1" fmla="*/ 0 h 2897131"/>
              <a:gd name="connsiteX2" fmla="*/ 1632511 w 1632511"/>
              <a:gd name="connsiteY2" fmla="*/ 2897131 h 2897131"/>
              <a:gd name="connsiteX3" fmla="*/ 0 w 1632511"/>
              <a:gd name="connsiteY3" fmla="*/ 2897131 h 289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2511" h="2897131">
                <a:moveTo>
                  <a:pt x="0" y="0"/>
                </a:moveTo>
                <a:lnTo>
                  <a:pt x="1632511" y="0"/>
                </a:lnTo>
                <a:lnTo>
                  <a:pt x="1632511" y="2897131"/>
                </a:lnTo>
                <a:lnTo>
                  <a:pt x="0" y="2897131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7212686" y="2579857"/>
            <a:ext cx="1632511" cy="2897131"/>
          </a:xfrm>
          <a:custGeom>
            <a:avLst/>
            <a:gdLst>
              <a:gd name="connsiteX0" fmla="*/ 0 w 1632511"/>
              <a:gd name="connsiteY0" fmla="*/ 0 h 2897131"/>
              <a:gd name="connsiteX1" fmla="*/ 1632511 w 1632511"/>
              <a:gd name="connsiteY1" fmla="*/ 0 h 2897131"/>
              <a:gd name="connsiteX2" fmla="*/ 1632511 w 1632511"/>
              <a:gd name="connsiteY2" fmla="*/ 2897131 h 2897131"/>
              <a:gd name="connsiteX3" fmla="*/ 0 w 1632511"/>
              <a:gd name="connsiteY3" fmla="*/ 2897131 h 289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2511" h="2897131">
                <a:moveTo>
                  <a:pt x="0" y="0"/>
                </a:moveTo>
                <a:lnTo>
                  <a:pt x="1632511" y="0"/>
                </a:lnTo>
                <a:lnTo>
                  <a:pt x="1632511" y="2897131"/>
                </a:lnTo>
                <a:lnTo>
                  <a:pt x="0" y="2897131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5046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ch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">
            <a:extLst>
              <a:ext uri="{FF2B5EF4-FFF2-40B4-BE49-F238E27FC236}">
                <a16:creationId xmlns:a16="http://schemas.microsoft.com/office/drawing/2014/main" id="{1F3648A0-DFF8-22AB-6E62-437D9BD6E4D9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Shape 2711">
            <a:extLst>
              <a:ext uri="{FF2B5EF4-FFF2-40B4-BE49-F238E27FC236}">
                <a16:creationId xmlns:a16="http://schemas.microsoft.com/office/drawing/2014/main" id="{976B1A86-654E-B25F-3963-B42BC73A6914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9" name="Rounded Rectangle 16">
            <a:extLst>
              <a:ext uri="{FF2B5EF4-FFF2-40B4-BE49-F238E27FC236}">
                <a16:creationId xmlns:a16="http://schemas.microsoft.com/office/drawing/2014/main" id="{05B1D5DA-4389-86D1-B5BE-14AB702CB447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215FEA-7E11-1EFD-A525-82C362B0C9C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7AD9D7E5-ED4F-4F5D-AC8B-8AD01829A1CF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770461F-EDCA-3CFD-6B4A-7A5A90F263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63248" y="3088577"/>
            <a:ext cx="1271780" cy="1582037"/>
          </a:xfrm>
          <a:prstGeom prst="rec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198536" y="3088577"/>
            <a:ext cx="1271780" cy="1582037"/>
          </a:xfrm>
          <a:prstGeom prst="rec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417303" y="3009475"/>
            <a:ext cx="1398958" cy="1740241"/>
          </a:xfrm>
          <a:prstGeom prst="rec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15493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Mockup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">
            <a:extLst>
              <a:ext uri="{FF2B5EF4-FFF2-40B4-BE49-F238E27FC236}">
                <a16:creationId xmlns:a16="http://schemas.microsoft.com/office/drawing/2014/main" id="{A71B10A6-B835-3F2F-F189-B4C14A97170B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Shape 2711">
            <a:extLst>
              <a:ext uri="{FF2B5EF4-FFF2-40B4-BE49-F238E27FC236}">
                <a16:creationId xmlns:a16="http://schemas.microsoft.com/office/drawing/2014/main" id="{B980AB4D-569D-30F7-E632-4EC14D0327A7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7" name="Rounded Rectangle 16">
            <a:extLst>
              <a:ext uri="{FF2B5EF4-FFF2-40B4-BE49-F238E27FC236}">
                <a16:creationId xmlns:a16="http://schemas.microsoft.com/office/drawing/2014/main" id="{F1F96031-12C8-F757-8DF1-821C80DEA19B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06E354-C5D2-2279-CC5D-A7EDEBE0BB2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4C8FC8B7-A83A-49EC-94EF-8D61DA0D858E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9" name="Picture 10">
            <a:extLst>
              <a:ext uri="{FF2B5EF4-FFF2-40B4-BE49-F238E27FC236}">
                <a16:creationId xmlns:a16="http://schemas.microsoft.com/office/drawing/2014/main" id="{FCC9BF2E-7DF7-C809-D691-F232E10A12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6957" y="2093530"/>
            <a:ext cx="5070075" cy="2870272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1412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Mockup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">
            <a:extLst>
              <a:ext uri="{FF2B5EF4-FFF2-40B4-BE49-F238E27FC236}">
                <a16:creationId xmlns:a16="http://schemas.microsoft.com/office/drawing/2014/main" id="{3E0CD136-119F-68B5-11B1-E8DD07988794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Shape 2711">
            <a:extLst>
              <a:ext uri="{FF2B5EF4-FFF2-40B4-BE49-F238E27FC236}">
                <a16:creationId xmlns:a16="http://schemas.microsoft.com/office/drawing/2014/main" id="{4584B5B4-2BC2-356D-B8E6-2C97A5A27983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7" name="Rounded Rectangle 16">
            <a:extLst>
              <a:ext uri="{FF2B5EF4-FFF2-40B4-BE49-F238E27FC236}">
                <a16:creationId xmlns:a16="http://schemas.microsoft.com/office/drawing/2014/main" id="{5BFC9B00-68D1-B722-60A6-7B946EF96012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D03176-642D-7995-5191-37704BF4EF0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CC63C5C7-7DA5-4663-B95A-CC179E312EE4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9" name="Picture 10">
            <a:extLst>
              <a:ext uri="{FF2B5EF4-FFF2-40B4-BE49-F238E27FC236}">
                <a16:creationId xmlns:a16="http://schemas.microsoft.com/office/drawing/2014/main" id="{C4A727FC-1E81-D5BE-5452-820BE593D48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542643" y="1988755"/>
            <a:ext cx="5070075" cy="2870272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56448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8FD0398-8478-A7FB-0E02-7A953154E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A4F9D-2E24-BE48-A89A-84EDDE6E962F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FDB848-9A71-7834-080A-18AD48C4A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58D2005-5EFA-C14C-CADD-BC68C911C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83687-8332-CD49-8290-68D9330D6B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388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t Mockup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">
            <a:extLst>
              <a:ext uri="{FF2B5EF4-FFF2-40B4-BE49-F238E27FC236}">
                <a16:creationId xmlns:a16="http://schemas.microsoft.com/office/drawing/2014/main" id="{4B913785-5942-F1E3-0881-BB6C0E78C05E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Shape 2711">
            <a:extLst>
              <a:ext uri="{FF2B5EF4-FFF2-40B4-BE49-F238E27FC236}">
                <a16:creationId xmlns:a16="http://schemas.microsoft.com/office/drawing/2014/main" id="{4313BC76-072C-2684-0EC6-44E53C0BFFE0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8" name="Rounded Rectangle 16">
            <a:extLst>
              <a:ext uri="{FF2B5EF4-FFF2-40B4-BE49-F238E27FC236}">
                <a16:creationId xmlns:a16="http://schemas.microsoft.com/office/drawing/2014/main" id="{D2E0DD97-9566-C138-BFA6-A20F45E31826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01AC4B-4996-8EDC-7D9F-8C1C4968C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E11D6234-558B-4025-9E08-132D8B31CA3B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10" name="Picture 10">
            <a:extLst>
              <a:ext uri="{FF2B5EF4-FFF2-40B4-BE49-F238E27FC236}">
                <a16:creationId xmlns:a16="http://schemas.microsoft.com/office/drawing/2014/main" id="{FC557BE0-F009-7690-9A01-36AE8805220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8496728" y="1857127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267904" y="2180516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3183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">
            <a:extLst>
              <a:ext uri="{FF2B5EF4-FFF2-40B4-BE49-F238E27FC236}">
                <a16:creationId xmlns:a16="http://schemas.microsoft.com/office/drawing/2014/main" id="{E541A2E0-14E0-EE83-F7D2-B6E85758ED8E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Shape 2711">
            <a:extLst>
              <a:ext uri="{FF2B5EF4-FFF2-40B4-BE49-F238E27FC236}">
                <a16:creationId xmlns:a16="http://schemas.microsoft.com/office/drawing/2014/main" id="{CC1A6382-4FC8-802C-C785-A85DF39706AB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7" name="Rounded Rectangle 16">
            <a:extLst>
              <a:ext uri="{FF2B5EF4-FFF2-40B4-BE49-F238E27FC236}">
                <a16:creationId xmlns:a16="http://schemas.microsoft.com/office/drawing/2014/main" id="{89CDC5EA-279E-34A5-676A-20E571661245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C8AE60-3E08-923F-61A0-4B9239DDC94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9FE1CA58-97E7-41C5-B09D-5208F03769B5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9" name="Picture 10">
            <a:extLst>
              <a:ext uri="{FF2B5EF4-FFF2-40B4-BE49-F238E27FC236}">
                <a16:creationId xmlns:a16="http://schemas.microsoft.com/office/drawing/2014/main" id="{4150ED73-83B4-458D-3861-B9D274DC506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3" y="2049724"/>
            <a:ext cx="5067049" cy="3166953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2719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1505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ne Mockup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2">
            <a:extLst>
              <a:ext uri="{FF2B5EF4-FFF2-40B4-BE49-F238E27FC236}">
                <a16:creationId xmlns:a16="http://schemas.microsoft.com/office/drawing/2014/main" id="{800C73D6-B64B-82FC-DDEC-6C83AF8C1811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17" name="Shape 2711">
            <a:extLst>
              <a:ext uri="{FF2B5EF4-FFF2-40B4-BE49-F238E27FC236}">
                <a16:creationId xmlns:a16="http://schemas.microsoft.com/office/drawing/2014/main" id="{5EBEFB74-9809-D02C-9988-BB63BEF315F0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18" name="Rounded Rectangle 16">
            <a:extLst>
              <a:ext uri="{FF2B5EF4-FFF2-40B4-BE49-F238E27FC236}">
                <a16:creationId xmlns:a16="http://schemas.microsoft.com/office/drawing/2014/main" id="{ABEBAA26-C4DB-B648-C45F-B1990D607D17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E8CD66C-88B8-17CB-0609-A7EF339E127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325ACE49-1A72-4849-A4F3-EC1BAF23A406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20" name="Picture 10">
            <a:extLst>
              <a:ext uri="{FF2B5EF4-FFF2-40B4-BE49-F238E27FC236}">
                <a16:creationId xmlns:a16="http://schemas.microsoft.com/office/drawing/2014/main" id="{1F02BE26-604F-B950-BF6E-439DB6D8F1B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8852" y="2473174"/>
            <a:ext cx="1861466" cy="3304508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005744" y="2473174"/>
            <a:ext cx="1861466" cy="3304508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93234" y="2473174"/>
            <a:ext cx="1861466" cy="3304508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-1019277" y="2473174"/>
            <a:ext cx="1861466" cy="3304508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343873" y="2473174"/>
            <a:ext cx="1861466" cy="3304508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331363" y="2473174"/>
            <a:ext cx="1861466" cy="3304508"/>
          </a:xfrm>
          <a:prstGeom prst="roundRect">
            <a:avLst>
              <a:gd name="adj" fmla="val 1837"/>
            </a:avLst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166140" y="2473174"/>
            <a:ext cx="1861466" cy="3304508"/>
          </a:xfrm>
          <a:prstGeom prst="rect">
            <a:avLst/>
          </a:prstGeo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 anchor="ctr">
            <a:norm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905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309AC-C7C2-4969-83E3-2CC4161A14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7C7A9A-6FB6-40D3-A2D0-D92CD01DA3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F135E1-B986-4698-9CC2-F883FA066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A957-2395-4193-8D23-AF0C8A2A8700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ACF85A-ED3E-4BA8-BA29-7972CA05C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FD808F-A948-4A2D-AC34-7B43477E1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7387-5E5F-400A-B63F-09F9A45BE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9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9F138-39FA-42B0-B72D-1A0A9B299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66F55-AF43-40B5-AF55-70536F63D0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1FFB4-CA48-4EF4-B24E-4B596DEF4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A957-2395-4193-8D23-AF0C8A2A8700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85583-72A3-4CCF-90D8-7C505CBA7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447F5-D008-4C78-9D2E-D90B24A68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7387-5E5F-400A-B63F-09F9A45BE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53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EE731-D3E4-459D-A23D-619E74738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224560-CD6E-4530-B9B2-1BB6742062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E54D00-EC0B-4193-A3D3-C290728C9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A957-2395-4193-8D23-AF0C8A2A8700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52D6B-C3C8-4E61-B138-3F678F811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10D63-8ADE-403E-823C-D0528E58F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7387-5E5F-400A-B63F-09F9A45BE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88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21FA1-1E6A-4C2B-83A9-F1D1307FA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F1D69-5A93-4F0B-8D00-72A7140880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5CEC56-FB62-42EA-8D30-C1B44974DB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883AD5-CC0F-4452-9AE7-ED6B7E2AB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A957-2395-4193-8D23-AF0C8A2A8700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9562EA-C9E8-43B0-8E20-8115FEBBE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883CD-D8E0-4444-A9FD-F626E9F3C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7387-5E5F-400A-B63F-09F9A45BE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2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176E2-D0B1-47B9-B656-1BFC19774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2B8430-47D3-421C-A8AE-60E94E923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7DAC1B-A1E8-46E1-99E3-107EBFAB48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70F5CC-6494-4656-B67F-F18BA8A298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1B7C75-D726-4B58-BD0F-6667CC144F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20F520-85B8-44F8-AFCE-19E526BC2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A957-2395-4193-8D23-AF0C8A2A8700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1FFD84-613D-4FAD-B383-569849936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0EA877-F3AB-44C8-BE01-E9E0FDA69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7387-5E5F-400A-B63F-09F9A45BE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6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58EDE-BEC2-4773-B589-EABE05470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AB58B6-935F-4A11-A0AC-986D14271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A957-2395-4193-8D23-AF0C8A2A8700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120B22-360C-4B77-B0FC-8E469036A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A92BFC-4520-494B-8E5A-859079076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7387-5E5F-400A-B63F-09F9A45BE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36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6B2C1A6-E146-05A0-B93D-F9F672EF6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01D06-E724-6D46-8F21-50EDA925EE68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62260E8-82B3-1637-C8DF-C4A187ED0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1B3B971-996A-C025-5B8D-6C929BBB1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F7E29-6B69-8346-AE06-9872D8B0E1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744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74BBEF-4DEE-414D-AF9C-F7C42481C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A957-2395-4193-8D23-AF0C8A2A8700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55DBB0-D7F6-4E13-A09F-83A15184D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56602E-E666-4FDA-90F7-DC1A486AD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7387-5E5F-400A-B63F-09F9A45BE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21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80847-9C7A-4932-9BCA-FD78DA9AC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DC19A-20A7-4204-8B9A-84C9FC88D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9A06B-ECE9-4FF8-9D2C-8D93F22830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EF32B2-8BAD-441E-A705-5E3BB0B07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A957-2395-4193-8D23-AF0C8A2A8700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292EB4-CF52-4BED-8622-1D50A61C0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E26A0A-07BA-4D70-B502-6A804667E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7387-5E5F-400A-B63F-09F9A45BE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72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18919-4F6A-46B8-8C24-782E593A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A6A484-C7E9-4BC9-B1AD-054AA77F33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B21549-8D90-4DD2-BD66-42DB666587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D78347-2763-446A-9A05-3EFD092D5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A957-2395-4193-8D23-AF0C8A2A8700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1C690B-BBE5-4257-9AD9-35BAFF3CA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CBD534-F292-4808-BF19-26906D284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7387-5E5F-400A-B63F-09F9A45BE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3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DB8B8-2310-470F-A00D-7B7A40B2D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15147F-71C7-4579-BFB7-F1F4451189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AF67B-B8FE-4361-8D99-882C0B8B2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A957-2395-4193-8D23-AF0C8A2A8700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D268D-1CA1-41CD-92D8-B96B8B5E7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25A71-7BA7-4501-949E-465B20123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7387-5E5F-400A-B63F-09F9A45BE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967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BEF118-D753-4905-BBEA-E288BA4FDF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80084D-9E4C-4C24-911E-38BC80D906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877A6B-5682-4B73-AB35-CD90CD7A7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A957-2395-4193-8D23-AF0C8A2A8700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9859F3-DD0C-45C0-9C50-8A99D7598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9F3C2E-43B2-4228-8463-A4511BF49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7387-5E5F-400A-B63F-09F9A45BE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71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">
            <a:extLst>
              <a:ext uri="{FF2B5EF4-FFF2-40B4-BE49-F238E27FC236}">
                <a16:creationId xmlns:a16="http://schemas.microsoft.com/office/drawing/2014/main" id="{C89E839E-F1C8-4CB7-8A10-8B34142C7D37}"/>
              </a:ext>
            </a:extLst>
          </p:cNvPr>
          <p:cNvSpPr/>
          <p:nvPr userDrawn="1"/>
        </p:nvSpPr>
        <p:spPr>
          <a:xfrm>
            <a:off x="0" y="1401763"/>
            <a:ext cx="12192000" cy="5467350"/>
          </a:xfrm>
          <a:prstGeom prst="rect">
            <a:avLst/>
          </a:prstGeom>
          <a:solidFill>
            <a:srgbClr val="7B8DB3">
              <a:alpha val="4000"/>
            </a:srgbClr>
          </a:solidFill>
          <a:ln w="25400">
            <a:solidFill>
              <a:srgbClr val="EBEBEB">
                <a:alpha val="10000"/>
              </a:srgbClr>
            </a:solidFill>
            <a:miter lim="400000"/>
          </a:ln>
          <a:effectLst/>
        </p:spPr>
        <p:txBody>
          <a:bodyPr lIns="0" tIns="0" rIns="0" bIns="0" anchor="ctr"/>
          <a:lstStyle/>
          <a:p>
            <a:pPr defTabSz="292100" eaLnBrk="1" fontAlgn="auto" hangingPunct="1">
              <a:spcBef>
                <a:spcPts val="0"/>
              </a:spcBef>
              <a:spcAft>
                <a:spcPts val="0"/>
              </a:spcAft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Shape 2711">
            <a:extLst>
              <a:ext uri="{FF2B5EF4-FFF2-40B4-BE49-F238E27FC236}">
                <a16:creationId xmlns:a16="http://schemas.microsoft.com/office/drawing/2014/main" id="{E7022617-1D39-4F1E-9B6B-B9053DB513DB}"/>
              </a:ext>
            </a:extLst>
          </p:cNvPr>
          <p:cNvSpPr/>
          <p:nvPr userDrawn="1"/>
        </p:nvSpPr>
        <p:spPr>
          <a:xfrm>
            <a:off x="608013" y="56038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6" name="Rounded Rectangle 16">
            <a:extLst>
              <a:ext uri="{FF2B5EF4-FFF2-40B4-BE49-F238E27FC236}">
                <a16:creationId xmlns:a16="http://schemas.microsoft.com/office/drawing/2014/main" id="{7FD18EFF-BCF7-43C6-9923-475ED77EECE9}"/>
              </a:ext>
            </a:extLst>
          </p:cNvPr>
          <p:cNvSpPr/>
          <p:nvPr userDrawn="1"/>
        </p:nvSpPr>
        <p:spPr>
          <a:xfrm>
            <a:off x="11264900" y="6215063"/>
            <a:ext cx="315913" cy="3143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Source Sans Pro" panose="020B0503030403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C91F55-6E8B-4349-9886-2597D4BABE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53788" y="6235700"/>
            <a:ext cx="344487" cy="276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FABAE467-C5BB-40B9-B09C-2FE3724168E6}" type="slidenum">
              <a:rPr lang="en-US" altLang="en-US" sz="1200">
                <a:solidFill>
                  <a:schemeClr val="accent1"/>
                </a:solidFill>
                <a:latin typeface="Source Sans Pro" panose="020B0503030403020204" pitchFamily="34" charset="0"/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accent1"/>
              </a:solidFill>
            </a:endParaRPr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7D3FA1A8-48CA-42EA-BE8A-F71BF82F126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5675" y="268288"/>
            <a:ext cx="195421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4373" y="456502"/>
            <a:ext cx="9210034" cy="486355"/>
          </a:xfrm>
        </p:spPr>
        <p:txBody>
          <a:bodyPr>
            <a:noAutofit/>
          </a:bodyPr>
          <a:lstStyle>
            <a:lvl1pPr marL="0" indent="0">
              <a:buNone/>
              <a:defRPr sz="3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>
              <a:defRPr sz="32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132569" y="942857"/>
            <a:ext cx="9191838" cy="269360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latin typeface="Source Sans Pro Light" panose="020B0403030403020204" pitchFamily="34" charset="0"/>
              </a:defRPr>
            </a:lvl1pPr>
            <a:lvl2pPr>
              <a:defRPr>
                <a:latin typeface="Source Sans Pro Light" panose="020B0403030403020204" pitchFamily="34" charset="0"/>
              </a:defRPr>
            </a:lvl2pPr>
            <a:lvl3pPr>
              <a:defRPr>
                <a:latin typeface="Source Sans Pro Light" panose="020B0403030403020204" pitchFamily="34" charset="0"/>
              </a:defRPr>
            </a:lvl3pPr>
            <a:lvl4pPr>
              <a:defRPr>
                <a:latin typeface="Source Sans Pro Light" panose="020B0403030403020204" pitchFamily="34" charset="0"/>
              </a:defRPr>
            </a:lvl4pPr>
            <a:lvl5pPr>
              <a:defRPr>
                <a:latin typeface="Source Sans Pro Light" panose="020B04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055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pct5">
            <a:fgClr>
              <a:schemeClr val="bg1"/>
            </a:fgClr>
            <a:bgClr>
              <a:schemeClr val="tx2">
                <a:lumMod val="20000"/>
                <a:lumOff val="80000"/>
              </a:schemeClr>
            </a:bgClr>
          </a:pattFill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5432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B02679B-840A-BDAC-2B22-BE54D550C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66830-5C95-AD40-A016-D48EFCAE7CB9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923E733-B441-14D9-1073-BA5305941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EE9EC0D-3AC8-7954-3471-C4D3AA61E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B5776-042E-8346-91C7-0159BC08BF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106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9571773-15BC-868D-AB4C-4F46ECB0B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63979-DA79-244F-8104-069554F9BCF6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86A63AF-5B41-A10B-D9F6-4FC4B4384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689BDF9-25F1-4CF6-9CA7-527943A7F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5D47B-D2D8-094F-B333-2D0AF7F750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950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26" Type="http://schemas.openxmlformats.org/officeDocument/2006/relationships/slideLayout" Target="../slideLayouts/slideLayout56.xml"/><Relationship Id="rId3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51.xml"/><Relationship Id="rId34" Type="http://schemas.openxmlformats.org/officeDocument/2006/relationships/theme" Target="../theme/theme2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5" Type="http://schemas.openxmlformats.org/officeDocument/2006/relationships/slideLayout" Target="../slideLayouts/slideLayout55.xml"/><Relationship Id="rId33" Type="http://schemas.openxmlformats.org/officeDocument/2006/relationships/slideLayout" Target="../slideLayouts/slideLayout63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50.xml"/><Relationship Id="rId29" Type="http://schemas.openxmlformats.org/officeDocument/2006/relationships/slideLayout" Target="../slideLayouts/slideLayout59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24" Type="http://schemas.openxmlformats.org/officeDocument/2006/relationships/slideLayout" Target="../slideLayouts/slideLayout54.xml"/><Relationship Id="rId32" Type="http://schemas.openxmlformats.org/officeDocument/2006/relationships/slideLayout" Target="../slideLayouts/slideLayout62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23" Type="http://schemas.openxmlformats.org/officeDocument/2006/relationships/slideLayout" Target="../slideLayouts/slideLayout53.xml"/><Relationship Id="rId28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31" Type="http://schemas.openxmlformats.org/officeDocument/2006/relationships/slideLayout" Target="../slideLayouts/slideLayout61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slideLayout" Target="../slideLayouts/slideLayout52.xml"/><Relationship Id="rId27" Type="http://schemas.openxmlformats.org/officeDocument/2006/relationships/slideLayout" Target="../slideLayouts/slideLayout57.xml"/><Relationship Id="rId30" Type="http://schemas.openxmlformats.org/officeDocument/2006/relationships/slideLayout" Target="../slideLayouts/slideLayout60.xml"/><Relationship Id="rId8" Type="http://schemas.openxmlformats.org/officeDocument/2006/relationships/slideLayout" Target="../slideLayouts/slideLayout3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6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36FF533-5ACE-CA4C-C5D5-A7891F554D5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4CB4C22-71B6-4847-1EDC-3CECEF93C0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4E391-202B-05C8-AAC3-7C19B381FA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C8D86E-DE5B-8B46-8DB6-748CE521400F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A797CD-6E3B-2FA4-EA55-7C3C1CEFE8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A1DA7F-AE3F-2F2B-B437-76337EBED6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97979F"/>
                </a:solidFill>
              </a:defRPr>
            </a:lvl1pPr>
          </a:lstStyle>
          <a:p>
            <a:fld id="{4ECAF3D0-6AC8-2441-850C-A7CC80FD78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9123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</p:sldLayoutIdLst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C7F2E9A-BB65-0913-7BFE-A442470B98D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FCA0EC9-B0CD-0716-CCA6-99622960060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39BD6-BDAB-592C-71F5-3F39AFCB98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C3847FE-90CA-4FDB-BE07-F5587E958FE2}" type="datetimeFigureOut">
              <a:rPr lang="en-US"/>
              <a:pPr>
                <a:defRPr/>
              </a:pPr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C400C-A294-5B7B-D4F7-62D01ADB4F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11AF3-8989-231C-8FC6-5451E3882D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97979F"/>
                </a:solidFill>
              </a:defRPr>
            </a:lvl1pPr>
          </a:lstStyle>
          <a:p>
            <a:pPr>
              <a:defRPr/>
            </a:pPr>
            <a:fld id="{C99798F3-55EE-49F5-9324-07FC57D000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4945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  <p:sldLayoutId id="2147483708" r:id="rId17"/>
    <p:sldLayoutId id="2147483709" r:id="rId18"/>
    <p:sldLayoutId id="2147483710" r:id="rId19"/>
    <p:sldLayoutId id="2147483711" r:id="rId20"/>
    <p:sldLayoutId id="2147483712" r:id="rId21"/>
    <p:sldLayoutId id="2147483713" r:id="rId22"/>
    <p:sldLayoutId id="2147483714" r:id="rId23"/>
    <p:sldLayoutId id="2147483715" r:id="rId24"/>
    <p:sldLayoutId id="2147483716" r:id="rId25"/>
    <p:sldLayoutId id="2147483717" r:id="rId26"/>
    <p:sldLayoutId id="2147483718" r:id="rId27"/>
    <p:sldLayoutId id="2147483719" r:id="rId28"/>
    <p:sldLayoutId id="2147483720" r:id="rId29"/>
    <p:sldLayoutId id="2147483721" r:id="rId30"/>
    <p:sldLayoutId id="2147483722" r:id="rId31"/>
    <p:sldLayoutId id="2147483723" r:id="rId32"/>
    <p:sldLayoutId id="2147483724" r:id="rId33"/>
  </p:sldLayoutIdLst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23C524-E126-483B-8E05-50C27C7FF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ED1FCA-A50E-455C-9FC7-42BFEBF8EE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8F848-6385-4FFD-AB94-62E5D6F1CD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CA957-2395-4193-8D23-AF0C8A2A8700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A7F2F-2030-4E34-B8A7-7B5182FFBE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4A035-4C90-4C3F-A81F-C72B5D2961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67387-5E5F-400A-B63F-09F9A45BE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040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3">
            <a:extLst>
              <a:ext uri="{FF2B5EF4-FFF2-40B4-BE49-F238E27FC236}">
                <a16:creationId xmlns:a16="http://schemas.microsoft.com/office/drawing/2014/main" id="{95E6F644-9A66-0A5D-0D40-8175D46EF0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30476"/>
            <a:ext cx="9144000" cy="2387600"/>
          </a:xfrm>
        </p:spPr>
        <p:txBody>
          <a:bodyPr/>
          <a:lstStyle/>
          <a:p>
            <a:br>
              <a:rPr lang="en-US" altLang="en-US" dirty="0"/>
            </a:br>
            <a:br>
              <a:rPr lang="en-US" altLang="en-US" dirty="0"/>
            </a:br>
            <a:r>
              <a:rPr lang="en-US" altLang="en-US" dirty="0"/>
              <a:t>Top Tips For Demoing iHomefinder IDX</a:t>
            </a:r>
          </a:p>
        </p:txBody>
      </p:sp>
      <p:pic>
        <p:nvPicPr>
          <p:cNvPr id="34819" name="Picture 6">
            <a:extLst>
              <a:ext uri="{FF2B5EF4-FFF2-40B4-BE49-F238E27FC236}">
                <a16:creationId xmlns:a16="http://schemas.microsoft.com/office/drawing/2014/main" id="{C0D88FF9-B6F0-FB83-8C56-1F29D08DA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8" y="1600200"/>
            <a:ext cx="25241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Placeholder 1">
            <a:extLst>
              <a:ext uri="{FF2B5EF4-FFF2-40B4-BE49-F238E27FC236}">
                <a16:creationId xmlns:a16="http://schemas.microsoft.com/office/drawing/2014/main" id="{4DBFAD20-3C92-8935-B65D-5E7157C0CD5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14425" y="457200"/>
            <a:ext cx="9210675" cy="485775"/>
          </a:xfrm>
        </p:spPr>
        <p:txBody>
          <a:bodyPr/>
          <a:lstStyle/>
          <a:p>
            <a:pPr eaLnBrk="1" hangingPunct="1"/>
            <a:r>
              <a:rPr lang="en-US" altLang="en-US" dirty="0"/>
              <a:t>Selling the Benefits of iHomefinder IDX</a:t>
            </a:r>
          </a:p>
        </p:txBody>
      </p:sp>
      <p:sp>
        <p:nvSpPr>
          <p:cNvPr id="4" name="Shape 2540">
            <a:extLst>
              <a:ext uri="{FF2B5EF4-FFF2-40B4-BE49-F238E27FC236}">
                <a16:creationId xmlns:a16="http://schemas.microsoft.com/office/drawing/2014/main" id="{9628811F-267F-722E-21D6-A27E6545CD1F}"/>
              </a:ext>
            </a:extLst>
          </p:cNvPr>
          <p:cNvSpPr/>
          <p:nvPr/>
        </p:nvSpPr>
        <p:spPr>
          <a:xfrm>
            <a:off x="6704013" y="5172075"/>
            <a:ext cx="184150" cy="1825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E58993B-1A0C-9689-6DDF-824ECADD1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911" y="1270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51516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pSp>
        <p:nvGrpSpPr>
          <p:cNvPr id="11" name="Group 43">
            <a:extLst>
              <a:ext uri="{FF2B5EF4-FFF2-40B4-BE49-F238E27FC236}">
                <a16:creationId xmlns:a16="http://schemas.microsoft.com/office/drawing/2014/main" id="{24F6A2B2-1A63-69D5-5E71-69ACF67CD1BC}"/>
              </a:ext>
            </a:extLst>
          </p:cNvPr>
          <p:cNvGrpSpPr>
            <a:grpSpLocks/>
          </p:cNvGrpSpPr>
          <p:nvPr/>
        </p:nvGrpSpPr>
        <p:grpSpPr bwMode="auto">
          <a:xfrm>
            <a:off x="508573" y="1619340"/>
            <a:ext cx="414338" cy="414338"/>
            <a:chOff x="1234912" y="2347275"/>
            <a:chExt cx="414779" cy="41477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B2ACFBE-C970-7AFE-84AB-4545F73C9AC4}"/>
                </a:ext>
              </a:extLst>
            </p:cNvPr>
            <p:cNvSpPr/>
            <p:nvPr/>
          </p:nvSpPr>
          <p:spPr>
            <a:xfrm>
              <a:off x="1234912" y="2347275"/>
              <a:ext cx="414779" cy="41477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Shape 2540">
              <a:extLst>
                <a:ext uri="{FF2B5EF4-FFF2-40B4-BE49-F238E27FC236}">
                  <a16:creationId xmlns:a16="http://schemas.microsoft.com/office/drawing/2014/main" id="{5AC398E9-48A0-6201-91A4-616D5383CE62}"/>
                </a:ext>
              </a:extLst>
            </p:cNvPr>
            <p:cNvSpPr/>
            <p:nvPr/>
          </p:nvSpPr>
          <p:spPr>
            <a:xfrm>
              <a:off x="1350923" y="2463286"/>
              <a:ext cx="182756" cy="182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5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ource Sans Pro Light" charset="0"/>
                <a:ea typeface="Source Sans Pro Light" charset="0"/>
                <a:cs typeface="Source Sans Pro Light" charset="0"/>
                <a:sym typeface="Gill Sans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B84F864-A8D5-1680-667D-5DCD3E7A48DA}"/>
              </a:ext>
            </a:extLst>
          </p:cNvPr>
          <p:cNvSpPr txBox="1"/>
          <p:nvPr/>
        </p:nvSpPr>
        <p:spPr>
          <a:xfrm>
            <a:off x="10905565" y="5513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1516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1815618-9B39-44B3-4BA4-93CCFC6DBB48}"/>
              </a:ext>
            </a:extLst>
          </p:cNvPr>
          <p:cNvSpPr txBox="1"/>
          <p:nvPr/>
        </p:nvSpPr>
        <p:spPr>
          <a:xfrm>
            <a:off x="10676965" y="389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1516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F842287F-B221-D391-ADAD-E51DAFB6B296}"/>
              </a:ext>
            </a:extLst>
          </p:cNvPr>
          <p:cNvSpPr txBox="1">
            <a:spLocks/>
          </p:cNvSpPr>
          <p:nvPr/>
        </p:nvSpPr>
        <p:spPr bwMode="auto">
          <a:xfrm>
            <a:off x="1038799" y="1642080"/>
            <a:ext cx="92106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 baseline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en-US" sz="2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Four Pillars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807021-48E4-497C-B1A9-8CDB7F32F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13000"/>
            <a:ext cx="121920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3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over dir="d"/>
      </p:transition>
    </mc:Choice>
    <mc:Fallback xmlns="">
      <p:transition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1_Office Theme">
  <a:themeElements>
    <a:clrScheme name="iHomefinder Corporate 2">
      <a:dk1>
        <a:srgbClr val="515164"/>
      </a:dk1>
      <a:lt1>
        <a:srgbClr val="FFFFFF"/>
      </a:lt1>
      <a:dk2>
        <a:srgbClr val="626273"/>
      </a:dk2>
      <a:lt2>
        <a:srgbClr val="E7E6E6"/>
      </a:lt2>
      <a:accent1>
        <a:srgbClr val="ACC44A"/>
      </a:accent1>
      <a:accent2>
        <a:srgbClr val="A0B83C"/>
      </a:accent2>
      <a:accent3>
        <a:srgbClr val="8FA536"/>
      </a:accent3>
      <a:accent4>
        <a:srgbClr val="72842B"/>
      </a:accent4>
      <a:accent5>
        <a:srgbClr val="556320"/>
      </a:accent5>
      <a:accent6>
        <a:srgbClr val="39421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iHomefinder Corporate 2">
      <a:dk1>
        <a:srgbClr val="515164"/>
      </a:dk1>
      <a:lt1>
        <a:srgbClr val="FFFFFF"/>
      </a:lt1>
      <a:dk2>
        <a:srgbClr val="626273"/>
      </a:dk2>
      <a:lt2>
        <a:srgbClr val="E7E6E6"/>
      </a:lt2>
      <a:accent1>
        <a:srgbClr val="ACC44A"/>
      </a:accent1>
      <a:accent2>
        <a:srgbClr val="A0B83C"/>
      </a:accent2>
      <a:accent3>
        <a:srgbClr val="8FA536"/>
      </a:accent3>
      <a:accent4>
        <a:srgbClr val="72842B"/>
      </a:accent4>
      <a:accent5>
        <a:srgbClr val="556320"/>
      </a:accent5>
      <a:accent6>
        <a:srgbClr val="39421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68696E"/>
      </a:dk2>
      <a:lt2>
        <a:srgbClr val="E7E6E6"/>
      </a:lt2>
      <a:accent1>
        <a:srgbClr val="8ACCDC"/>
      </a:accent1>
      <a:accent2>
        <a:srgbClr val="C30045"/>
      </a:accent2>
      <a:accent3>
        <a:srgbClr val="A5A5A5"/>
      </a:accent3>
      <a:accent4>
        <a:srgbClr val="FFC000"/>
      </a:accent4>
      <a:accent5>
        <a:srgbClr val="48A23E"/>
      </a:accent5>
      <a:accent6>
        <a:srgbClr val="93CD5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7628</TotalTime>
  <Words>75</Words>
  <Application>Microsoft Office PowerPoint</Application>
  <PresentationFormat>Widescreen</PresentationFormat>
  <Paragraphs>22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1_Office Theme</vt:lpstr>
      <vt:lpstr>3_Office Theme</vt:lpstr>
      <vt:lpstr>Office Theme</vt:lpstr>
      <vt:lpstr>  Top Tips For Demoing iHomefinder IDX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Jade Thomas</dc:creator>
  <cp:lastModifiedBy>Jade Thomas</cp:lastModifiedBy>
  <cp:revision>5</cp:revision>
  <dcterms:created xsi:type="dcterms:W3CDTF">2023-06-21T19:52:52Z</dcterms:created>
  <dcterms:modified xsi:type="dcterms:W3CDTF">2023-09-26T22:18:06Z</dcterms:modified>
</cp:coreProperties>
</file>