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474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k Hansen" userId="afd55d48-0873-4c08-8e6a-2236d4023ae7" providerId="ADAL" clId="{45A388B9-B0BD-4D84-8843-58DBA637A6FB}"/>
    <pc:docChg chg="modSld">
      <pc:chgData name="Hank Hansen" userId="afd55d48-0873-4c08-8e6a-2236d4023ae7" providerId="ADAL" clId="{45A388B9-B0BD-4D84-8843-58DBA637A6FB}" dt="2023-10-05T16:34:59.192" v="44" actId="20577"/>
      <pc:docMkLst>
        <pc:docMk/>
      </pc:docMkLst>
      <pc:sldChg chg="modSp mod">
        <pc:chgData name="Hank Hansen" userId="afd55d48-0873-4c08-8e6a-2236d4023ae7" providerId="ADAL" clId="{45A388B9-B0BD-4D84-8843-58DBA637A6FB}" dt="2023-10-05T16:34:59.192" v="44" actId="20577"/>
        <pc:sldMkLst>
          <pc:docMk/>
          <pc:sldMk cId="0" sldId="256"/>
        </pc:sldMkLst>
        <pc:spChg chg="mod">
          <ac:chgData name="Hank Hansen" userId="afd55d48-0873-4c08-8e6a-2236d4023ae7" providerId="ADAL" clId="{45A388B9-B0BD-4D84-8843-58DBA637A6FB}" dt="2023-10-05T16:34:41.627" v="20" actId="20577"/>
          <ac:spMkLst>
            <pc:docMk/>
            <pc:sldMk cId="0" sldId="256"/>
            <ac:spMk id="8" creationId="{00000000-0000-0000-0000-000000000000}"/>
          </ac:spMkLst>
        </pc:spChg>
        <pc:spChg chg="mod">
          <ac:chgData name="Hank Hansen" userId="afd55d48-0873-4c08-8e6a-2236d4023ae7" providerId="ADAL" clId="{45A388B9-B0BD-4D84-8843-58DBA637A6FB}" dt="2023-10-05T16:34:59.192" v="44" actId="20577"/>
          <ac:spMkLst>
            <pc:docMk/>
            <pc:sldMk cId="0" sldId="256"/>
            <ac:spMk id="14" creationId="{00000000-0000-0000-0000-000000000000}"/>
          </ac:spMkLst>
        </pc:spChg>
      </pc:sldChg>
    </pc:docChg>
  </pc:docChgLst>
  <pc:docChgLst>
    <pc:chgData name="Hank Hansen" userId="afd55d48-0873-4c08-8e6a-2236d4023ae7" providerId="ADAL" clId="{D3FC1F74-E7EC-44F7-AA26-C200E3F91CF9}"/>
    <pc:docChg chg="undo custSel modSld">
      <pc:chgData name="Hank Hansen" userId="afd55d48-0873-4c08-8e6a-2236d4023ae7" providerId="ADAL" clId="{D3FC1F74-E7EC-44F7-AA26-C200E3F91CF9}" dt="2022-07-18T22:29:27.822" v="148" actId="20577"/>
      <pc:docMkLst>
        <pc:docMk/>
      </pc:docMkLst>
      <pc:sldChg chg="addSp delSp modSp mod">
        <pc:chgData name="Hank Hansen" userId="afd55d48-0873-4c08-8e6a-2236d4023ae7" providerId="ADAL" clId="{D3FC1F74-E7EC-44F7-AA26-C200E3F91CF9}" dt="2022-07-18T22:29:27.822" v="148" actId="20577"/>
        <pc:sldMkLst>
          <pc:docMk/>
          <pc:sldMk cId="0" sldId="256"/>
        </pc:sldMkLst>
        <pc:spChg chg="mod">
          <ac:chgData name="Hank Hansen" userId="afd55d48-0873-4c08-8e6a-2236d4023ae7" providerId="ADAL" clId="{D3FC1F74-E7EC-44F7-AA26-C200E3F91CF9}" dt="2022-07-18T22:26:54.335" v="89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Hank Hansen" userId="afd55d48-0873-4c08-8e6a-2236d4023ae7" providerId="ADAL" clId="{D3FC1F74-E7EC-44F7-AA26-C200E3F91CF9}" dt="2022-07-18T22:29:27.822" v="148" actId="20577"/>
          <ac:spMkLst>
            <pc:docMk/>
            <pc:sldMk cId="0" sldId="256"/>
            <ac:spMk id="8" creationId="{00000000-0000-0000-0000-000000000000}"/>
          </ac:spMkLst>
        </pc:spChg>
        <pc:picChg chg="mod ord">
          <ac:chgData name="Hank Hansen" userId="afd55d48-0873-4c08-8e6a-2236d4023ae7" providerId="ADAL" clId="{D3FC1F74-E7EC-44F7-AA26-C200E3F91CF9}" dt="2022-07-18T22:27:57.077" v="107" actId="1038"/>
          <ac:picMkLst>
            <pc:docMk/>
            <pc:sldMk cId="0" sldId="256"/>
            <ac:picMk id="9" creationId="{00000000-0000-0000-0000-000000000000}"/>
          </ac:picMkLst>
        </pc:picChg>
        <pc:picChg chg="add del mod">
          <ac:chgData name="Hank Hansen" userId="afd55d48-0873-4c08-8e6a-2236d4023ae7" providerId="ADAL" clId="{D3FC1F74-E7EC-44F7-AA26-C200E3F91CF9}" dt="2022-07-18T22:08:43.293" v="36" actId="478"/>
          <ac:picMkLst>
            <pc:docMk/>
            <pc:sldMk cId="0" sldId="256"/>
            <ac:picMk id="18" creationId="{C236E202-C550-BAB7-2581-8C0F50B7E2E3}"/>
          </ac:picMkLst>
        </pc:picChg>
        <pc:picChg chg="add del mod">
          <ac:chgData name="Hank Hansen" userId="afd55d48-0873-4c08-8e6a-2236d4023ae7" providerId="ADAL" clId="{D3FC1F74-E7EC-44F7-AA26-C200E3F91CF9}" dt="2022-07-18T22:08:26.050" v="33"/>
          <ac:picMkLst>
            <pc:docMk/>
            <pc:sldMk cId="0" sldId="256"/>
            <ac:picMk id="20" creationId="{3D6F64B1-1466-22A2-7404-B97E85EC1A97}"/>
          </ac:picMkLst>
        </pc:picChg>
        <pc:picChg chg="add mod">
          <ac:chgData name="Hank Hansen" userId="afd55d48-0873-4c08-8e6a-2236d4023ae7" providerId="ADAL" clId="{D3FC1F74-E7EC-44F7-AA26-C200E3F91CF9}" dt="2022-07-18T22:26:30.401" v="87" actId="1076"/>
          <ac:picMkLst>
            <pc:docMk/>
            <pc:sldMk cId="0" sldId="256"/>
            <ac:picMk id="22" creationId="{04050E9D-DC44-AAD7-583C-14E8F4C6296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451975"/>
            <a:ext cx="7772400" cy="0"/>
          </a:xfrm>
          <a:custGeom>
            <a:avLst/>
            <a:gdLst/>
            <a:ahLst/>
            <a:cxnLst/>
            <a:rect l="l" t="t" r="r" b="b"/>
            <a:pathLst>
              <a:path w="7772400">
                <a:moveTo>
                  <a:pt x="0" y="0"/>
                </a:moveTo>
                <a:lnTo>
                  <a:pt x="777240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772400" y="9448769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349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47047" y="1363513"/>
            <a:ext cx="6278305" cy="11855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10534" y="9530289"/>
            <a:ext cx="37395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Company</a:t>
            </a:r>
            <a:r>
              <a:rPr sz="1100" spc="-2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Name</a:t>
            </a:r>
            <a:r>
              <a:rPr sz="1100" spc="-2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•</a:t>
            </a:r>
            <a:r>
              <a:rPr sz="1100" spc="-2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xxx-xxx-xxxx</a:t>
            </a:r>
            <a:r>
              <a:rPr sz="1100" spc="-1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•</a:t>
            </a:r>
            <a:r>
              <a:rPr sz="1100" spc="-2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100" dirty="0">
                <a:solidFill>
                  <a:srgbClr val="58595B"/>
                </a:solidFill>
                <a:latin typeface="Open Sans"/>
                <a:cs typeface="Open Sans"/>
              </a:rPr>
              <a:t>https://yourdomain.com</a:t>
            </a:r>
            <a:endParaRPr sz="1100">
              <a:latin typeface="Open Sans"/>
              <a:cs typeface="Open San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7047" y="1363513"/>
            <a:ext cx="2411095" cy="116095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42240" marR="134620" algn="ctr">
              <a:lnSpc>
                <a:spcPts val="2500"/>
              </a:lnSpc>
              <a:spcBef>
                <a:spcPts val="500"/>
              </a:spcBef>
            </a:pPr>
            <a:r>
              <a:rPr dirty="0"/>
              <a:t>MARKETING </a:t>
            </a:r>
            <a:r>
              <a:rPr spc="5" dirty="0"/>
              <a:t> </a:t>
            </a:r>
            <a:r>
              <a:rPr dirty="0"/>
              <a:t>AUTOMATION</a:t>
            </a:r>
          </a:p>
          <a:p>
            <a:pPr marL="12700" marR="5080" indent="-635" algn="ctr">
              <a:lnSpc>
                <a:spcPct val="109000"/>
              </a:lnSpc>
              <a:spcBef>
                <a:spcPts val="330"/>
              </a:spcBef>
            </a:pPr>
            <a:r>
              <a:rPr lang="en-US" sz="1300" b="0" dirty="0">
                <a:latin typeface="Lato"/>
                <a:cs typeface="Lato"/>
              </a:rPr>
              <a:t>S</a:t>
            </a:r>
            <a:r>
              <a:rPr sz="1300" b="0" dirty="0">
                <a:latin typeface="Lato"/>
                <a:cs typeface="Lato"/>
              </a:rPr>
              <a:t>mart,</a:t>
            </a:r>
            <a:r>
              <a:rPr sz="1300" b="0" spc="-35" dirty="0">
                <a:latin typeface="Lato"/>
                <a:cs typeface="Lato"/>
              </a:rPr>
              <a:t> </a:t>
            </a:r>
            <a:r>
              <a:rPr sz="1300" b="0" dirty="0">
                <a:latin typeface="Lato"/>
                <a:cs typeface="Lato"/>
              </a:rPr>
              <a:t>automated</a:t>
            </a:r>
            <a:r>
              <a:rPr lang="en-US" sz="1300" b="0" dirty="0">
                <a:latin typeface="Lato"/>
                <a:cs typeface="Lato"/>
              </a:rPr>
              <a:t> text &amp; email</a:t>
            </a:r>
            <a:r>
              <a:rPr sz="1300" b="0" spc="-30" dirty="0">
                <a:latin typeface="Lato"/>
                <a:cs typeface="Lato"/>
              </a:rPr>
              <a:t> </a:t>
            </a:r>
            <a:r>
              <a:rPr sz="1300" b="0" dirty="0">
                <a:latin typeface="Lato"/>
                <a:cs typeface="Lato"/>
              </a:rPr>
              <a:t>follow-up.</a:t>
            </a:r>
            <a:endParaRPr sz="1300" dirty="0">
              <a:latin typeface="Lato"/>
              <a:cs typeface="La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723487" y="374751"/>
            <a:ext cx="4049395" cy="2574290"/>
            <a:chOff x="3723487" y="374751"/>
            <a:chExt cx="4049395" cy="2574290"/>
          </a:xfrm>
        </p:grpSpPr>
        <p:sp>
          <p:nvSpPr>
            <p:cNvPr id="5" name="object 5"/>
            <p:cNvSpPr/>
            <p:nvPr/>
          </p:nvSpPr>
          <p:spPr>
            <a:xfrm>
              <a:off x="3723487" y="374751"/>
              <a:ext cx="4049395" cy="2574290"/>
            </a:xfrm>
            <a:custGeom>
              <a:avLst/>
              <a:gdLst/>
              <a:ahLst/>
              <a:cxnLst/>
              <a:rect l="l" t="t" r="r" b="b"/>
              <a:pathLst>
                <a:path w="4049395" h="2574290">
                  <a:moveTo>
                    <a:pt x="0" y="0"/>
                  </a:moveTo>
                  <a:lnTo>
                    <a:pt x="4048912" y="0"/>
                  </a:lnTo>
                  <a:lnTo>
                    <a:pt x="4048912" y="2574035"/>
                  </a:lnTo>
                  <a:lnTo>
                    <a:pt x="0" y="2574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039" y="402335"/>
              <a:ext cx="4017949" cy="2415051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4217974" y="4136678"/>
            <a:ext cx="3203575" cy="1782445"/>
          </a:xfrm>
          <a:custGeom>
            <a:avLst/>
            <a:gdLst/>
            <a:ahLst/>
            <a:cxnLst/>
            <a:rect l="l" t="t" r="r" b="b"/>
            <a:pathLst>
              <a:path w="3203575" h="1782445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629803"/>
                </a:lnTo>
                <a:lnTo>
                  <a:pt x="7769" y="1677976"/>
                </a:lnTo>
                <a:lnTo>
                  <a:pt x="29405" y="1719812"/>
                </a:lnTo>
                <a:lnTo>
                  <a:pt x="62396" y="1752801"/>
                </a:lnTo>
                <a:lnTo>
                  <a:pt x="104231" y="1774434"/>
                </a:lnTo>
                <a:lnTo>
                  <a:pt x="152400" y="1782203"/>
                </a:lnTo>
                <a:lnTo>
                  <a:pt x="3050654" y="1782203"/>
                </a:lnTo>
                <a:lnTo>
                  <a:pt x="3098822" y="1774434"/>
                </a:lnTo>
                <a:lnTo>
                  <a:pt x="3140657" y="1752801"/>
                </a:lnTo>
                <a:lnTo>
                  <a:pt x="3173648" y="1719812"/>
                </a:lnTo>
                <a:lnTo>
                  <a:pt x="3195284" y="1677976"/>
                </a:lnTo>
                <a:lnTo>
                  <a:pt x="3203054" y="1629803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205274" y="3268991"/>
            <a:ext cx="3046730" cy="25682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Better,</a:t>
            </a:r>
            <a:r>
              <a:rPr sz="1550" b="1" spc="-5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Smarter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Follow-up</a:t>
            </a:r>
            <a:endParaRPr sz="1550" dirty="0">
              <a:latin typeface="Open Sans"/>
              <a:cs typeface="Open Sans"/>
            </a:endParaRPr>
          </a:p>
          <a:p>
            <a:pPr marL="12700" marR="41275">
              <a:lnSpc>
                <a:spcPct val="108700"/>
              </a:lnSpc>
              <a:spcBef>
                <a:spcPts val="81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Jump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start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engagement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1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personalized, </a:t>
            </a:r>
            <a:r>
              <a:rPr sz="1150" spc="-2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dynamic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follow-up</a:t>
            </a:r>
            <a:r>
              <a:rPr lang="en-US" sz="1150" dirty="0">
                <a:solidFill>
                  <a:srgbClr val="58595B"/>
                </a:solidFill>
                <a:latin typeface="Lato"/>
                <a:cs typeface="Lato"/>
              </a:rPr>
              <a:t> text &amp; email campaigns.</a:t>
            </a:r>
            <a:endParaRPr sz="115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 dirty="0">
              <a:latin typeface="Lato"/>
              <a:cs typeface="Lato"/>
            </a:endParaRPr>
          </a:p>
          <a:p>
            <a:pPr marL="380365" marR="5080" indent="-171450">
              <a:lnSpc>
                <a:spcPts val="1250"/>
              </a:lnSpc>
              <a:buSzPct val="95238"/>
              <a:buFont typeface="Lato Light"/>
              <a:buChar char="•"/>
              <a:tabLst>
                <a:tab pos="38100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Send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automated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listing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recommendations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market data based on your leads' search and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viewing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behavior</a:t>
            </a:r>
            <a:endParaRPr sz="1050" dirty="0">
              <a:latin typeface="Lato"/>
              <a:cs typeface="Lato"/>
            </a:endParaRPr>
          </a:p>
          <a:p>
            <a:pPr marL="380365" marR="53975" indent="-171450">
              <a:lnSpc>
                <a:spcPts val="1250"/>
              </a:lnSpc>
              <a:spcBef>
                <a:spcPts val="360"/>
              </a:spcBef>
              <a:buSzPct val="95238"/>
              <a:buFont typeface="Lato Light"/>
              <a:buChar char="•"/>
              <a:tabLst>
                <a:tab pos="38100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Keep the conversation going with</a:t>
            </a:r>
            <a:r>
              <a:rPr lang="en-US" sz="1050" dirty="0">
                <a:solidFill>
                  <a:srgbClr val="58595B"/>
                </a:solidFill>
                <a:latin typeface="Lato"/>
                <a:cs typeface="Lato"/>
              </a:rPr>
              <a:t> email &amp; text message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content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that’s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always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current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instead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stale,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generic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</a:t>
            </a:r>
            <a:endParaRPr sz="1050" dirty="0">
              <a:latin typeface="Lato"/>
              <a:cs typeface="Lato"/>
            </a:endParaRPr>
          </a:p>
          <a:p>
            <a:pPr marL="380365" marR="106680" indent="-171450">
              <a:lnSpc>
                <a:spcPts val="1250"/>
              </a:lnSpc>
              <a:spcBef>
                <a:spcPts val="360"/>
              </a:spcBef>
              <a:buSzPct val="95238"/>
              <a:buFont typeface="Lato Light"/>
              <a:buChar char="•"/>
              <a:tabLst>
                <a:tab pos="38100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Mix custom content with automated Smart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delivers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personalized,</a:t>
            </a: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relevant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market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information</a:t>
            </a:r>
            <a:endParaRPr sz="1050" dirty="0">
              <a:latin typeface="Lato"/>
              <a:cs typeface="Lat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06400" y="7419702"/>
            <a:ext cx="3479800" cy="1657350"/>
          </a:xfrm>
          <a:custGeom>
            <a:avLst/>
            <a:gdLst/>
            <a:ahLst/>
            <a:cxnLst/>
            <a:rect l="l" t="t" r="r" b="b"/>
            <a:pathLst>
              <a:path w="3479800" h="1657350">
                <a:moveTo>
                  <a:pt x="33274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504835"/>
                </a:lnTo>
                <a:lnTo>
                  <a:pt x="7769" y="1553008"/>
                </a:lnTo>
                <a:lnTo>
                  <a:pt x="29405" y="1594844"/>
                </a:lnTo>
                <a:lnTo>
                  <a:pt x="62396" y="1627833"/>
                </a:lnTo>
                <a:lnTo>
                  <a:pt x="104231" y="1649466"/>
                </a:lnTo>
                <a:lnTo>
                  <a:pt x="152400" y="1657235"/>
                </a:lnTo>
                <a:lnTo>
                  <a:pt x="3327400" y="1657235"/>
                </a:lnTo>
                <a:lnTo>
                  <a:pt x="3375568" y="1649466"/>
                </a:lnTo>
                <a:lnTo>
                  <a:pt x="3417403" y="1627833"/>
                </a:lnTo>
                <a:lnTo>
                  <a:pt x="3450394" y="1594844"/>
                </a:lnTo>
                <a:lnTo>
                  <a:pt x="3472030" y="1553008"/>
                </a:lnTo>
                <a:lnTo>
                  <a:pt x="3479800" y="1504835"/>
                </a:lnTo>
                <a:lnTo>
                  <a:pt x="3479800" y="152400"/>
                </a:lnTo>
                <a:lnTo>
                  <a:pt x="3472030" y="104231"/>
                </a:lnTo>
                <a:lnTo>
                  <a:pt x="3450394" y="62396"/>
                </a:lnTo>
                <a:lnTo>
                  <a:pt x="3417403" y="29405"/>
                </a:lnTo>
                <a:lnTo>
                  <a:pt x="3375568" y="7769"/>
                </a:lnTo>
                <a:lnTo>
                  <a:pt x="3327400" y="0"/>
                </a:lnTo>
                <a:close/>
              </a:path>
            </a:pathLst>
          </a:custGeom>
          <a:solidFill>
            <a:srgbClr val="F1F5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93700" y="6541856"/>
            <a:ext cx="3415029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“Oops”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Is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Not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An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Option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Consistent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follow-up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sources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means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nobody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slips through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the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cracks.</a:t>
            </a:r>
            <a:endParaRPr sz="1150">
              <a:latin typeface="Lato"/>
              <a:cs typeface="La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5150" y="802310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65150" y="83863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5150" y="7507489"/>
            <a:ext cx="3014345" cy="14360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indent="-171450">
              <a:lnSpc>
                <a:spcPts val="1255"/>
              </a:lnSpc>
              <a:spcBef>
                <a:spcPts val="10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Zillow,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Trulia,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over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30</a:t>
            </a:r>
            <a:endParaRPr sz="1050" dirty="0">
              <a:latin typeface="Lato"/>
              <a:cs typeface="Lato"/>
            </a:endParaRPr>
          </a:p>
          <a:p>
            <a:pPr marL="184150" marR="5080">
              <a:lnSpc>
                <a:spcPts val="1250"/>
              </a:lnSpc>
              <a:spcBef>
                <a:spcPts val="45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third-party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gen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services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automatically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enter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account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follow-up campaigns</a:t>
            </a:r>
            <a:endParaRPr sz="1050" dirty="0">
              <a:latin typeface="Lato"/>
              <a:cs typeface="Lato"/>
            </a:endParaRPr>
          </a:p>
          <a:p>
            <a:pPr marL="184150" marR="8445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rules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assign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different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based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 their source</a:t>
            </a:r>
            <a:endParaRPr sz="1050" dirty="0">
              <a:latin typeface="Lato"/>
              <a:cs typeface="Lato"/>
            </a:endParaRPr>
          </a:p>
          <a:p>
            <a:pPr marL="183515" marR="12763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Ready-to-use </a:t>
            </a:r>
            <a:r>
              <a:rPr lang="en-US" sz="1050" dirty="0">
                <a:solidFill>
                  <a:srgbClr val="58595B"/>
                </a:solidFill>
                <a:latin typeface="Lato"/>
                <a:cs typeface="Lato"/>
              </a:rPr>
              <a:t>email &amp; </a:t>
            </a:r>
            <a:r>
              <a:rPr lang="en-US" sz="1050">
                <a:solidFill>
                  <a:srgbClr val="58595B"/>
                </a:solidFill>
                <a:latin typeface="Lato"/>
                <a:cs typeface="Lato"/>
              </a:rPr>
              <a:t>text message</a:t>
            </a:r>
            <a:r>
              <a:rPr sz="105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campaigns are included for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both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buyer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seller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own</a:t>
            </a:r>
            <a:endParaRPr sz="1050" dirty="0">
              <a:latin typeface="Lato"/>
              <a:cs typeface="Lato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6597" y="6640690"/>
            <a:ext cx="3209736" cy="2538868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pic>
        <p:nvPicPr>
          <p:cNvPr id="22" name="Picture 2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04050E9D-DC44-AAD7-583C-14E8F4C629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7" y="3585284"/>
            <a:ext cx="1142450" cy="229814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85705" y="3581400"/>
            <a:ext cx="2500495" cy="22743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165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Lato</vt:lpstr>
      <vt:lpstr>Lato Light</vt:lpstr>
      <vt:lpstr>Open Sans</vt:lpstr>
      <vt:lpstr>Office Theme</vt:lpstr>
      <vt:lpstr>MARKETING  AUTOMATION Smart, automated text &amp; email follow-up.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 AUTOMATION Smart, automated text &amp; email follow-up.</dc:title>
  <cp:lastModifiedBy>Hank Hansen</cp:lastModifiedBy>
  <cp:revision>1</cp:revision>
  <dcterms:created xsi:type="dcterms:W3CDTF">2021-11-02T23:37:04Z</dcterms:created>
  <dcterms:modified xsi:type="dcterms:W3CDTF">2023-10-05T16:35:07Z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2021-10-28T00:00:00Z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2021-11-02T00:00:00Z</vt:filetime>
  </property>
</Properties>
</file>